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44.jpg" ContentType="image/png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699" r:id="rId2"/>
    <p:sldMasterId id="2147483712" r:id="rId3"/>
    <p:sldMasterId id="2147483724" r:id="rId4"/>
    <p:sldMasterId id="2147483800" r:id="rId5"/>
    <p:sldMasterId id="2147483825" r:id="rId6"/>
    <p:sldMasterId id="2147483883" r:id="rId7"/>
    <p:sldMasterId id="2147483907" r:id="rId8"/>
    <p:sldMasterId id="2147483925" r:id="rId9"/>
    <p:sldMasterId id="2147483938" r:id="rId10"/>
    <p:sldMasterId id="2147483950" r:id="rId11"/>
  </p:sldMasterIdLst>
  <p:notesMasterIdLst>
    <p:notesMasterId r:id="rId31"/>
  </p:notesMasterIdLst>
  <p:sldIdLst>
    <p:sldId id="326" r:id="rId12"/>
    <p:sldId id="275" r:id="rId13"/>
    <p:sldId id="304" r:id="rId14"/>
    <p:sldId id="305" r:id="rId15"/>
    <p:sldId id="266" r:id="rId16"/>
    <p:sldId id="264" r:id="rId17"/>
    <p:sldId id="320" r:id="rId18"/>
    <p:sldId id="321" r:id="rId19"/>
    <p:sldId id="322" r:id="rId20"/>
    <p:sldId id="323" r:id="rId21"/>
    <p:sldId id="324" r:id="rId22"/>
    <p:sldId id="306" r:id="rId23"/>
    <p:sldId id="325" r:id="rId24"/>
    <p:sldId id="425" r:id="rId25"/>
    <p:sldId id="418" r:id="rId26"/>
    <p:sldId id="419" r:id="rId27"/>
    <p:sldId id="420" r:id="rId28"/>
    <p:sldId id="421" r:id="rId29"/>
    <p:sldId id="278" r:id="rId30"/>
  </p:sldIdLst>
  <p:sldSz cx="9144000" cy="5143500" type="screen16x9"/>
  <p:notesSz cx="6858000" cy="9144000"/>
  <p:custDataLst>
    <p:tags r:id="rId32"/>
  </p:custDataLst>
  <p:defaultTextStyle>
    <a:defPPr>
      <a:defRPr lang="en-US"/>
    </a:defPPr>
    <a:lvl1pPr marL="0" algn="l" defTabSz="9125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275" algn="l" defTabSz="9125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591" algn="l" defTabSz="9125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8889" algn="l" defTabSz="9125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5193" algn="l" defTabSz="9125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1468" algn="l" defTabSz="9125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7742" algn="l" defTabSz="9125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4054" algn="l" defTabSz="9125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0355" algn="l" defTabSz="9125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598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14" y="4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5DD257-C1F9-4944-8869-02E7ED0A75DE}" type="datetimeFigureOut">
              <a:rPr lang="vi-VN" smtClean="0"/>
              <a:t>09/12/2021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BAE48-D68A-4A5C-97F2-56EB89F9DC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91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5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275" algn="l" defTabSz="9125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591" algn="l" defTabSz="9125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8889" algn="l" defTabSz="9125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5193" algn="l" defTabSz="9125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1468" algn="l" defTabSz="9125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7742" algn="l" defTabSz="9125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4054" algn="l" defTabSz="9125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0355" algn="l" defTabSz="9125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297550-8885-453D-9AD3-343D5CEF35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95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865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32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08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C73AC2-4FF3-463E-8886-A6A0A3ACDF98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24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Layouts/_rels/slideLayout6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200" indent="0" algn="ctr">
              <a:buNone/>
              <a:defRPr sz="1500"/>
            </a:lvl2pPr>
            <a:lvl3pPr marL="684427" indent="0" algn="ctr">
              <a:buNone/>
              <a:defRPr sz="1400"/>
            </a:lvl3pPr>
            <a:lvl4pPr marL="1026641" indent="0" algn="ctr">
              <a:buNone/>
              <a:defRPr sz="1200"/>
            </a:lvl4pPr>
            <a:lvl5pPr marL="1368853" indent="0" algn="ctr">
              <a:buNone/>
              <a:defRPr sz="1200"/>
            </a:lvl5pPr>
            <a:lvl6pPr marL="1711082" indent="0" algn="ctr">
              <a:buNone/>
              <a:defRPr sz="1200"/>
            </a:lvl6pPr>
            <a:lvl7pPr marL="2053280" indent="0" algn="ctr">
              <a:buNone/>
              <a:defRPr sz="1200"/>
            </a:lvl7pPr>
            <a:lvl8pPr marL="2395479" indent="0" algn="ctr">
              <a:buNone/>
              <a:defRPr sz="1200"/>
            </a:lvl8pPr>
            <a:lvl9pPr marL="2737676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27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2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27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1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27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2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27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85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80" y="273892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6" y="273892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03012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03012"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0301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03012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0301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07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27" y="156451"/>
            <a:ext cx="320389" cy="372976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503012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029">
                <a:solidFill>
                  <a:srgbClr val="FFFFFF"/>
                </a:solidFill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503012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029">
                <a:solidFill>
                  <a:srgbClr val="FFFFFF"/>
                </a:solidFill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370722" y="200148"/>
            <a:ext cx="3099046" cy="20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7307" tIns="23671" rIns="47307" bIns="23671">
            <a:spAutoFit/>
          </a:bodyPr>
          <a:lstStyle/>
          <a:p>
            <a:pPr defTabSz="503012">
              <a:defRPr/>
            </a:pPr>
            <a:r>
              <a:rPr lang="zh-CN" altLang="en-US" sz="1029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187854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6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35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71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07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43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78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14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50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86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032719"/>
      </p:ext>
    </p:extLst>
  </p:cSld>
  <p:clrMapOvr>
    <a:masterClrMapping/>
  </p:clrMapOvr>
  <p:transition spd="slow">
    <p:wipe dir="d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520579"/>
      </p:ext>
    </p:extLst>
  </p:cSld>
  <p:clrMapOvr>
    <a:masterClrMapping/>
  </p:clrMapOvr>
  <p:transition spd="slow">
    <p:wipe dir="d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2941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471">
                <a:solidFill>
                  <a:schemeClr val="tx1">
                    <a:tint val="75000"/>
                  </a:schemeClr>
                </a:solidFill>
              </a:defRPr>
            </a:lvl1pPr>
            <a:lvl2pPr marL="335758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2pPr>
            <a:lvl3pPr marL="671558" indent="0">
              <a:buNone/>
              <a:defRPr sz="1176">
                <a:solidFill>
                  <a:schemeClr val="tx1">
                    <a:tint val="75000"/>
                  </a:schemeClr>
                </a:solidFill>
              </a:defRPr>
            </a:lvl3pPr>
            <a:lvl4pPr marL="1007337" indent="0">
              <a:buNone/>
              <a:defRPr sz="1103">
                <a:solidFill>
                  <a:schemeClr val="tx1">
                    <a:tint val="75000"/>
                  </a:schemeClr>
                </a:solidFill>
              </a:defRPr>
            </a:lvl4pPr>
            <a:lvl5pPr marL="1343117" indent="0">
              <a:buNone/>
              <a:defRPr sz="1103">
                <a:solidFill>
                  <a:schemeClr val="tx1">
                    <a:tint val="75000"/>
                  </a:schemeClr>
                </a:solidFill>
              </a:defRPr>
            </a:lvl5pPr>
            <a:lvl6pPr marL="1678918" indent="0">
              <a:buNone/>
              <a:defRPr sz="1103">
                <a:solidFill>
                  <a:schemeClr val="tx1">
                    <a:tint val="75000"/>
                  </a:schemeClr>
                </a:solidFill>
              </a:defRPr>
            </a:lvl6pPr>
            <a:lvl7pPr marL="2014673" indent="0">
              <a:buNone/>
              <a:defRPr sz="1103">
                <a:solidFill>
                  <a:schemeClr val="tx1">
                    <a:tint val="75000"/>
                  </a:schemeClr>
                </a:solidFill>
              </a:defRPr>
            </a:lvl7pPr>
            <a:lvl8pPr marL="2350431" indent="0">
              <a:buNone/>
              <a:defRPr sz="1103">
                <a:solidFill>
                  <a:schemeClr val="tx1">
                    <a:tint val="75000"/>
                  </a:schemeClr>
                </a:solidFill>
              </a:defRPr>
            </a:lvl8pPr>
            <a:lvl9pPr marL="2686188" indent="0">
              <a:buNone/>
              <a:defRPr sz="11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373382"/>
      </p:ext>
    </p:extLst>
  </p:cSld>
  <p:clrMapOvr>
    <a:masterClrMapping/>
  </p:clrMapOvr>
  <p:transition spd="slow">
    <p:wipe dir="d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059"/>
            </a:lvl1pPr>
            <a:lvl2pPr>
              <a:defRPr sz="1765"/>
            </a:lvl2pPr>
            <a:lvl3pPr>
              <a:defRPr sz="1471"/>
            </a:lvl3pPr>
            <a:lvl4pPr>
              <a:defRPr sz="1397"/>
            </a:lvl4pPr>
            <a:lvl5pPr>
              <a:defRPr sz="1397"/>
            </a:lvl5pPr>
            <a:lvl6pPr>
              <a:defRPr sz="1397"/>
            </a:lvl6pPr>
            <a:lvl7pPr>
              <a:defRPr sz="1397"/>
            </a:lvl7pPr>
            <a:lvl8pPr>
              <a:defRPr sz="1397"/>
            </a:lvl8pPr>
            <a:lvl9pPr>
              <a:defRPr sz="1397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059"/>
            </a:lvl1pPr>
            <a:lvl2pPr>
              <a:defRPr sz="1765"/>
            </a:lvl2pPr>
            <a:lvl3pPr>
              <a:defRPr sz="1471"/>
            </a:lvl3pPr>
            <a:lvl4pPr>
              <a:defRPr sz="1397"/>
            </a:lvl4pPr>
            <a:lvl5pPr>
              <a:defRPr sz="1397"/>
            </a:lvl5pPr>
            <a:lvl6pPr>
              <a:defRPr sz="1397"/>
            </a:lvl6pPr>
            <a:lvl7pPr>
              <a:defRPr sz="1397"/>
            </a:lvl7pPr>
            <a:lvl8pPr>
              <a:defRPr sz="1397"/>
            </a:lvl8pPr>
            <a:lvl9pPr>
              <a:defRPr sz="1397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405960"/>
      </p:ext>
    </p:extLst>
  </p:cSld>
  <p:clrMapOvr>
    <a:masterClrMapping/>
  </p:clrMapOvr>
  <p:transition spd="slow">
    <p:wipe dir="d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2"/>
          </a:xfrm>
        </p:spPr>
        <p:txBody>
          <a:bodyPr anchor="b"/>
          <a:lstStyle>
            <a:lvl1pPr marL="0" indent="0">
              <a:buNone/>
              <a:defRPr sz="1765" b="1"/>
            </a:lvl1pPr>
            <a:lvl2pPr marL="335758" indent="0">
              <a:buNone/>
              <a:defRPr sz="1471" b="1"/>
            </a:lvl2pPr>
            <a:lvl3pPr marL="671558" indent="0">
              <a:buNone/>
              <a:defRPr sz="1397" b="1"/>
            </a:lvl3pPr>
            <a:lvl4pPr marL="1007337" indent="0">
              <a:buNone/>
              <a:defRPr sz="1176" b="1"/>
            </a:lvl4pPr>
            <a:lvl5pPr marL="1343117" indent="0">
              <a:buNone/>
              <a:defRPr sz="1176" b="1"/>
            </a:lvl5pPr>
            <a:lvl6pPr marL="1678918" indent="0">
              <a:buNone/>
              <a:defRPr sz="1176" b="1"/>
            </a:lvl6pPr>
            <a:lvl7pPr marL="2014673" indent="0">
              <a:buNone/>
              <a:defRPr sz="1176" b="1"/>
            </a:lvl7pPr>
            <a:lvl8pPr marL="2350431" indent="0">
              <a:buNone/>
              <a:defRPr sz="1176" b="1"/>
            </a:lvl8pPr>
            <a:lvl9pPr marL="2686188" indent="0">
              <a:buNone/>
              <a:defRPr sz="1176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765"/>
            </a:lvl1pPr>
            <a:lvl2pPr>
              <a:defRPr sz="1471"/>
            </a:lvl2pPr>
            <a:lvl3pPr>
              <a:defRPr sz="1397"/>
            </a:lvl3pPr>
            <a:lvl4pPr>
              <a:defRPr sz="1176"/>
            </a:lvl4pPr>
            <a:lvl5pPr>
              <a:defRPr sz="1176"/>
            </a:lvl5pPr>
            <a:lvl6pPr>
              <a:defRPr sz="1176"/>
            </a:lvl6pPr>
            <a:lvl7pPr>
              <a:defRPr sz="1176"/>
            </a:lvl7pPr>
            <a:lvl8pPr>
              <a:defRPr sz="1176"/>
            </a:lvl8pPr>
            <a:lvl9pPr>
              <a:defRPr sz="1176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74" y="1151336"/>
            <a:ext cx="4041775" cy="479822"/>
          </a:xfrm>
        </p:spPr>
        <p:txBody>
          <a:bodyPr anchor="b"/>
          <a:lstStyle>
            <a:lvl1pPr marL="0" indent="0">
              <a:buNone/>
              <a:defRPr sz="1765" b="1"/>
            </a:lvl1pPr>
            <a:lvl2pPr marL="335758" indent="0">
              <a:buNone/>
              <a:defRPr sz="1471" b="1"/>
            </a:lvl2pPr>
            <a:lvl3pPr marL="671558" indent="0">
              <a:buNone/>
              <a:defRPr sz="1397" b="1"/>
            </a:lvl3pPr>
            <a:lvl4pPr marL="1007337" indent="0">
              <a:buNone/>
              <a:defRPr sz="1176" b="1"/>
            </a:lvl4pPr>
            <a:lvl5pPr marL="1343117" indent="0">
              <a:buNone/>
              <a:defRPr sz="1176" b="1"/>
            </a:lvl5pPr>
            <a:lvl6pPr marL="1678918" indent="0">
              <a:buNone/>
              <a:defRPr sz="1176" b="1"/>
            </a:lvl6pPr>
            <a:lvl7pPr marL="2014673" indent="0">
              <a:buNone/>
              <a:defRPr sz="1176" b="1"/>
            </a:lvl7pPr>
            <a:lvl8pPr marL="2350431" indent="0">
              <a:buNone/>
              <a:defRPr sz="1176" b="1"/>
            </a:lvl8pPr>
            <a:lvl9pPr marL="2686188" indent="0">
              <a:buNone/>
              <a:defRPr sz="1176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74" y="1631156"/>
            <a:ext cx="4041775" cy="2963466"/>
          </a:xfrm>
        </p:spPr>
        <p:txBody>
          <a:bodyPr/>
          <a:lstStyle>
            <a:lvl1pPr>
              <a:defRPr sz="1765"/>
            </a:lvl1pPr>
            <a:lvl2pPr>
              <a:defRPr sz="1471"/>
            </a:lvl2pPr>
            <a:lvl3pPr>
              <a:defRPr sz="1397"/>
            </a:lvl3pPr>
            <a:lvl4pPr>
              <a:defRPr sz="1176"/>
            </a:lvl4pPr>
            <a:lvl5pPr>
              <a:defRPr sz="1176"/>
            </a:lvl5pPr>
            <a:lvl6pPr>
              <a:defRPr sz="1176"/>
            </a:lvl6pPr>
            <a:lvl7pPr>
              <a:defRPr sz="1176"/>
            </a:lvl7pPr>
            <a:lvl8pPr>
              <a:defRPr sz="1176"/>
            </a:lvl8pPr>
            <a:lvl9pPr>
              <a:defRPr sz="1176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859931"/>
      </p:ext>
    </p:extLst>
  </p:cSld>
  <p:clrMapOvr>
    <a:masterClrMapping/>
  </p:clrMapOvr>
  <p:transition spd="slow">
    <p:wipe dir="d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654066"/>
      </p:ext>
    </p:extLst>
  </p:cSld>
  <p:clrMapOvr>
    <a:masterClrMapping/>
  </p:clrMapOvr>
  <p:transition spd="slow">
    <p:wipe dir="d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685637"/>
      </p:ext>
    </p:extLst>
  </p:cSld>
  <p:clrMapOvr>
    <a:masterClrMapping/>
  </p:clrMapOvr>
  <p:transition spd="slow">
    <p:wipe dir="d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3" y="204788"/>
            <a:ext cx="3008313" cy="871538"/>
          </a:xfrm>
        </p:spPr>
        <p:txBody>
          <a:bodyPr anchor="b"/>
          <a:lstStyle>
            <a:lvl1pPr algn="l">
              <a:defRPr sz="1471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1" y="204838"/>
            <a:ext cx="5111750" cy="4389835"/>
          </a:xfrm>
        </p:spPr>
        <p:txBody>
          <a:bodyPr/>
          <a:lstStyle>
            <a:lvl1pPr>
              <a:defRPr sz="2353"/>
            </a:lvl1pPr>
            <a:lvl2pPr>
              <a:defRPr sz="2059"/>
            </a:lvl2pPr>
            <a:lvl3pPr>
              <a:defRPr sz="1765"/>
            </a:lvl3pPr>
            <a:lvl4pPr>
              <a:defRPr sz="1471"/>
            </a:lvl4pPr>
            <a:lvl5pPr>
              <a:defRPr sz="1471"/>
            </a:lvl5pPr>
            <a:lvl6pPr>
              <a:defRPr sz="1471"/>
            </a:lvl6pPr>
            <a:lvl7pPr>
              <a:defRPr sz="1471"/>
            </a:lvl7pPr>
            <a:lvl8pPr>
              <a:defRPr sz="1471"/>
            </a:lvl8pPr>
            <a:lvl9pPr>
              <a:defRPr sz="1471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103"/>
            </a:lvl1pPr>
            <a:lvl2pPr marL="335758" indent="0">
              <a:buNone/>
              <a:defRPr sz="882"/>
            </a:lvl2pPr>
            <a:lvl3pPr marL="671558" indent="0">
              <a:buNone/>
              <a:defRPr sz="809"/>
            </a:lvl3pPr>
            <a:lvl4pPr marL="1007337" indent="0">
              <a:buNone/>
              <a:defRPr sz="662"/>
            </a:lvl4pPr>
            <a:lvl5pPr marL="1343117" indent="0">
              <a:buNone/>
              <a:defRPr sz="662"/>
            </a:lvl5pPr>
            <a:lvl6pPr marL="1678918" indent="0">
              <a:buNone/>
              <a:defRPr sz="662"/>
            </a:lvl6pPr>
            <a:lvl7pPr marL="2014673" indent="0">
              <a:buNone/>
              <a:defRPr sz="662"/>
            </a:lvl7pPr>
            <a:lvl8pPr marL="2350431" indent="0">
              <a:buNone/>
              <a:defRPr sz="662"/>
            </a:lvl8pPr>
            <a:lvl9pPr marL="2686188" indent="0">
              <a:buNone/>
              <a:defRPr sz="662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440007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9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94" y="27389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27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2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27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47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2"/>
            <a:ext cx="5486400" cy="425054"/>
          </a:xfrm>
        </p:spPr>
        <p:txBody>
          <a:bodyPr anchor="b"/>
          <a:lstStyle>
            <a:lvl1pPr algn="l">
              <a:defRPr sz="1471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353"/>
            </a:lvl1pPr>
            <a:lvl2pPr marL="335758" indent="0">
              <a:buNone/>
              <a:defRPr sz="2059"/>
            </a:lvl2pPr>
            <a:lvl3pPr marL="671558" indent="0">
              <a:buNone/>
              <a:defRPr sz="1765"/>
            </a:lvl3pPr>
            <a:lvl4pPr marL="1007337" indent="0">
              <a:buNone/>
              <a:defRPr sz="1471"/>
            </a:lvl4pPr>
            <a:lvl5pPr marL="1343117" indent="0">
              <a:buNone/>
              <a:defRPr sz="1471"/>
            </a:lvl5pPr>
            <a:lvl6pPr marL="1678918" indent="0">
              <a:buNone/>
              <a:defRPr sz="1471"/>
            </a:lvl6pPr>
            <a:lvl7pPr marL="2014673" indent="0">
              <a:buNone/>
              <a:defRPr sz="1471"/>
            </a:lvl7pPr>
            <a:lvl8pPr marL="2350431" indent="0">
              <a:buNone/>
              <a:defRPr sz="1471"/>
            </a:lvl8pPr>
            <a:lvl9pPr marL="2686188" indent="0">
              <a:buNone/>
              <a:defRPr sz="1471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52"/>
            <a:ext cx="5486400" cy="603647"/>
          </a:xfrm>
        </p:spPr>
        <p:txBody>
          <a:bodyPr/>
          <a:lstStyle>
            <a:lvl1pPr marL="0" indent="0">
              <a:buNone/>
              <a:defRPr sz="1103"/>
            </a:lvl1pPr>
            <a:lvl2pPr marL="335758" indent="0">
              <a:buNone/>
              <a:defRPr sz="882"/>
            </a:lvl2pPr>
            <a:lvl3pPr marL="671558" indent="0">
              <a:buNone/>
              <a:defRPr sz="809"/>
            </a:lvl3pPr>
            <a:lvl4pPr marL="1007337" indent="0">
              <a:buNone/>
              <a:defRPr sz="662"/>
            </a:lvl4pPr>
            <a:lvl5pPr marL="1343117" indent="0">
              <a:buNone/>
              <a:defRPr sz="662"/>
            </a:lvl5pPr>
            <a:lvl6pPr marL="1678918" indent="0">
              <a:buNone/>
              <a:defRPr sz="662"/>
            </a:lvl6pPr>
            <a:lvl7pPr marL="2014673" indent="0">
              <a:buNone/>
              <a:defRPr sz="662"/>
            </a:lvl7pPr>
            <a:lvl8pPr marL="2350431" indent="0">
              <a:buNone/>
              <a:defRPr sz="662"/>
            </a:lvl8pPr>
            <a:lvl9pPr marL="2686188" indent="0">
              <a:buNone/>
              <a:defRPr sz="662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2570"/>
      </p:ext>
    </p:extLst>
  </p:cSld>
  <p:clrMapOvr>
    <a:masterClrMapping/>
  </p:clrMapOvr>
  <p:transition spd="slow">
    <p:wipe dir="d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679155"/>
      </p:ext>
    </p:extLst>
  </p:cSld>
  <p:clrMapOvr>
    <a:masterClrMapping/>
  </p:clrMapOvr>
  <p:transition spd="slow">
    <p:wipe dir="d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744778"/>
      </p:ext>
    </p:extLst>
  </p:cSld>
  <p:clrMapOvr>
    <a:masterClrMapping/>
  </p:clrMapOvr>
  <p:transition spd="slow">
    <p:wipe dir="d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89802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9693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93925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00922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47480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7093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776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23" y="156450"/>
            <a:ext cx="320389" cy="372976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84427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300">
                <a:solidFill>
                  <a:srgbClr val="FFFFFF"/>
                </a:solidFill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84427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300">
                <a:solidFill>
                  <a:srgbClr val="FFFFFF"/>
                </a:solidFill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370722" y="200148"/>
            <a:ext cx="3099046" cy="28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373" tIns="32210" rIns="64373" bIns="32210">
            <a:spAutoFit/>
          </a:bodyPr>
          <a:lstStyle/>
          <a:p>
            <a:pPr defTabSz="684427">
              <a:defRPr/>
            </a:pPr>
            <a:r>
              <a:rPr lang="zh-CN" altLang="en-US" sz="14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298996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32249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9387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34083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91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7" y="841800"/>
            <a:ext cx="6858130" cy="1790760"/>
          </a:xfrm>
          <a:prstGeom prst="rect">
            <a:avLst/>
          </a:prstGeom>
        </p:spPr>
        <p:txBody>
          <a:bodyPr lIns="69347" tIns="34700" rIns="69347" bIns="34700"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7" y="2701679"/>
            <a:ext cx="6858130" cy="1241863"/>
          </a:xfrm>
          <a:prstGeom prst="rect">
            <a:avLst/>
          </a:prstGeom>
        </p:spPr>
        <p:txBody>
          <a:bodyPr lIns="69347" tIns="34700" rIns="69347" bIns="34700"/>
          <a:lstStyle>
            <a:lvl1pPr marL="0" indent="0" algn="ctr">
              <a:buNone/>
              <a:defRPr sz="1800"/>
            </a:lvl1pPr>
            <a:lvl2pPr marL="340889" indent="0" algn="ctr">
              <a:buNone/>
              <a:defRPr sz="1500"/>
            </a:lvl2pPr>
            <a:lvl3pPr marL="681802" indent="0" algn="ctr">
              <a:buNone/>
              <a:defRPr sz="1300"/>
            </a:lvl3pPr>
            <a:lvl4pPr marL="1022696" indent="0" algn="ctr">
              <a:buNone/>
              <a:defRPr sz="1200"/>
            </a:lvl4pPr>
            <a:lvl5pPr marL="1363255" indent="0" algn="ctr">
              <a:buNone/>
              <a:defRPr sz="1200"/>
            </a:lvl5pPr>
            <a:lvl6pPr marL="1704173" indent="0" algn="ctr">
              <a:buNone/>
              <a:defRPr sz="1200"/>
            </a:lvl6pPr>
            <a:lvl7pPr marL="2045050" indent="0" algn="ctr">
              <a:buNone/>
              <a:defRPr sz="1200"/>
            </a:lvl7pPr>
            <a:lvl8pPr marL="2385938" indent="0" algn="ctr">
              <a:buNone/>
              <a:defRPr sz="1200"/>
            </a:lvl8pPr>
            <a:lvl9pPr marL="2726857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53248194"/>
      </p:ext>
    </p:extLst>
  </p:cSld>
  <p:clrMapOvr>
    <a:masterClrMapping/>
  </p:clrMapOvr>
  <p:transition advClick="0" advTm="300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5" y="149248"/>
            <a:ext cx="4485050" cy="620426"/>
          </a:xfrm>
          <a:prstGeom prst="rect">
            <a:avLst/>
          </a:prstGeom>
        </p:spPr>
        <p:txBody>
          <a:bodyPr lIns="69347" tIns="34700" rIns="69347" bIns="3470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5" y="868646"/>
            <a:ext cx="4485050" cy="2456885"/>
          </a:xfrm>
          <a:prstGeom prst="rect">
            <a:avLst/>
          </a:prstGeom>
        </p:spPr>
        <p:txBody>
          <a:bodyPr lIns="69347" tIns="34700" rIns="69347" bIns="3470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98130912"/>
      </p:ext>
    </p:extLst>
  </p:cSld>
  <p:clrMapOvr>
    <a:masterClrMapping/>
  </p:clrMapOvr>
  <p:transition advClick="0" advTm="300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965" y="1282347"/>
            <a:ext cx="7886849" cy="2139624"/>
          </a:xfrm>
          <a:prstGeom prst="rect">
            <a:avLst/>
          </a:prstGeom>
        </p:spPr>
        <p:txBody>
          <a:bodyPr lIns="69347" tIns="34700" rIns="69347" bIns="34700"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965" y="3442217"/>
            <a:ext cx="7886849" cy="1125177"/>
          </a:xfrm>
          <a:prstGeom prst="rect">
            <a:avLst/>
          </a:prstGeom>
        </p:spPr>
        <p:txBody>
          <a:bodyPr lIns="69347" tIns="34700" rIns="69347" bIns="34700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088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180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26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32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041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450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859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26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78548662"/>
      </p:ext>
    </p:extLst>
  </p:cSld>
  <p:clrMapOvr>
    <a:masterClrMapping/>
  </p:clrMapOvr>
  <p:transition advClick="0" advTm="300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5" y="149248"/>
            <a:ext cx="4485050" cy="620426"/>
          </a:xfrm>
          <a:prstGeom prst="rect">
            <a:avLst/>
          </a:prstGeom>
        </p:spPr>
        <p:txBody>
          <a:bodyPr lIns="69347" tIns="34700" rIns="69347" bIns="3470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3" y="1369268"/>
            <a:ext cx="3886274" cy="3263613"/>
          </a:xfrm>
          <a:prstGeom prst="rect">
            <a:avLst/>
          </a:prstGeom>
        </p:spPr>
        <p:txBody>
          <a:bodyPr lIns="69347" tIns="34700" rIns="69347" bIns="3470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38" y="1369268"/>
            <a:ext cx="3886274" cy="3263613"/>
          </a:xfrm>
          <a:prstGeom prst="rect">
            <a:avLst/>
          </a:prstGeom>
        </p:spPr>
        <p:txBody>
          <a:bodyPr lIns="69347" tIns="34700" rIns="69347" bIns="3470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51041184"/>
      </p:ext>
    </p:extLst>
  </p:cSld>
  <p:clrMapOvr>
    <a:masterClrMapping/>
  </p:clrMapOvr>
  <p:transition advClick="0" advTm="300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17" y="273853"/>
            <a:ext cx="7886849" cy="994206"/>
          </a:xfrm>
          <a:prstGeom prst="rect">
            <a:avLst/>
          </a:prstGeom>
        </p:spPr>
        <p:txBody>
          <a:bodyPr lIns="69347" tIns="34700" rIns="69347" bIns="3470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8" y="1333886"/>
            <a:ext cx="3655250" cy="617955"/>
          </a:xfrm>
          <a:prstGeom prst="rect">
            <a:avLst/>
          </a:prstGeom>
        </p:spPr>
        <p:txBody>
          <a:bodyPr lIns="69347" tIns="34700" rIns="69347" bIns="34700" anchor="ctr" anchorCtr="0"/>
          <a:lstStyle>
            <a:lvl1pPr marL="0" indent="0">
              <a:buNone/>
              <a:defRPr sz="2100"/>
            </a:lvl1pPr>
            <a:lvl2pPr marL="340889" indent="0">
              <a:buNone/>
              <a:defRPr sz="1800"/>
            </a:lvl2pPr>
            <a:lvl3pPr marL="681802" indent="0">
              <a:buNone/>
              <a:defRPr sz="1500"/>
            </a:lvl3pPr>
            <a:lvl4pPr marL="1022696" indent="0">
              <a:buNone/>
              <a:defRPr sz="1300"/>
            </a:lvl4pPr>
            <a:lvl5pPr marL="1363255" indent="0">
              <a:buNone/>
              <a:defRPr sz="1300"/>
            </a:lvl5pPr>
            <a:lvl6pPr marL="1704173" indent="0">
              <a:buNone/>
              <a:defRPr sz="1300"/>
            </a:lvl6pPr>
            <a:lvl7pPr marL="2045050" indent="0">
              <a:buNone/>
              <a:defRPr sz="1300"/>
            </a:lvl7pPr>
            <a:lvl8pPr marL="2385938" indent="0">
              <a:buNone/>
              <a:defRPr sz="1300"/>
            </a:lvl8pPr>
            <a:lvl9pPr marL="2726857" indent="0">
              <a:buNone/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8" y="1999162"/>
            <a:ext cx="3655250" cy="2643301"/>
          </a:xfrm>
          <a:prstGeom prst="rect">
            <a:avLst/>
          </a:prstGeom>
        </p:spPr>
        <p:txBody>
          <a:bodyPr lIns="69347" tIns="34700" rIns="69347" bIns="3470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2" y="1333886"/>
            <a:ext cx="3673252" cy="617955"/>
          </a:xfrm>
          <a:prstGeom prst="rect">
            <a:avLst/>
          </a:prstGeom>
        </p:spPr>
        <p:txBody>
          <a:bodyPr lIns="69347" tIns="34700" rIns="69347" bIns="34700" anchor="ctr" anchorCtr="0"/>
          <a:lstStyle>
            <a:lvl1pPr marL="0" indent="0">
              <a:buNone/>
              <a:defRPr sz="2100"/>
            </a:lvl1pPr>
            <a:lvl2pPr marL="340889" indent="0">
              <a:buNone/>
              <a:defRPr sz="1800"/>
            </a:lvl2pPr>
            <a:lvl3pPr marL="681802" indent="0">
              <a:buNone/>
              <a:defRPr sz="1500"/>
            </a:lvl3pPr>
            <a:lvl4pPr marL="1022696" indent="0">
              <a:buNone/>
              <a:defRPr sz="1300"/>
            </a:lvl4pPr>
            <a:lvl5pPr marL="1363255" indent="0">
              <a:buNone/>
              <a:defRPr sz="1300"/>
            </a:lvl5pPr>
            <a:lvl6pPr marL="1704173" indent="0">
              <a:buNone/>
              <a:defRPr sz="1300"/>
            </a:lvl6pPr>
            <a:lvl7pPr marL="2045050" indent="0">
              <a:buNone/>
              <a:defRPr sz="1300"/>
            </a:lvl7pPr>
            <a:lvl8pPr marL="2385938" indent="0">
              <a:buNone/>
              <a:defRPr sz="1300"/>
            </a:lvl8pPr>
            <a:lvl9pPr marL="2726857" indent="0">
              <a:buNone/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2" y="1999162"/>
            <a:ext cx="3673252" cy="2643301"/>
          </a:xfrm>
          <a:prstGeom prst="rect">
            <a:avLst/>
          </a:prstGeom>
        </p:spPr>
        <p:txBody>
          <a:bodyPr lIns="69347" tIns="34700" rIns="69347" bIns="3470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47252968"/>
      </p:ext>
    </p:extLst>
  </p:cSld>
  <p:clrMapOvr>
    <a:masterClrMapping/>
  </p:clrMapOvr>
  <p:transition advClick="0" advTm="3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5" y="149248"/>
            <a:ext cx="4485050" cy="620426"/>
          </a:xfrm>
          <a:prstGeom prst="rect">
            <a:avLst/>
          </a:prstGeom>
        </p:spPr>
        <p:txBody>
          <a:bodyPr lIns="69347" tIns="34700" rIns="69347" bIns="34700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04153793"/>
      </p:ext>
    </p:extLst>
  </p:cSld>
  <p:clrMapOvr>
    <a:masterClrMapping/>
  </p:clrMapOvr>
  <p:transition advClick="0" advTm="300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930636"/>
      </p:ext>
    </p:extLst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"/>
            <a:ext cx="9144000" cy="51574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124" y="4597460"/>
            <a:ext cx="9576247" cy="560027"/>
          </a:xfrm>
          <a:prstGeom prst="rect">
            <a:avLst/>
          </a:prstGeom>
        </p:spPr>
      </p:pic>
      <p:sp>
        <p:nvSpPr>
          <p:cNvPr id="9" name="五边形 8"/>
          <p:cNvSpPr/>
          <p:nvPr userDrawn="1"/>
        </p:nvSpPr>
        <p:spPr>
          <a:xfrm>
            <a:off x="0" y="152400"/>
            <a:ext cx="508000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51" tIns="34253" rIns="68451" bIns="34253" rtlCol="0" anchor="ctr"/>
          <a:lstStyle/>
          <a:p>
            <a:pPr algn="ctr" defTabSz="684427">
              <a:defRPr/>
            </a:pPr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508066" y="152419"/>
            <a:ext cx="3216005" cy="438507"/>
          </a:xfrm>
          <a:prstGeom prst="rect">
            <a:avLst/>
          </a:prstGeom>
          <a:noFill/>
        </p:spPr>
        <p:txBody>
          <a:bodyPr wrap="none" lIns="68451" tIns="34253" rIns="68451" bIns="34253" rtlCol="0">
            <a:spAutoFit/>
          </a:bodyPr>
          <a:lstStyle/>
          <a:p>
            <a:pPr defTabSz="684427">
              <a:defRPr/>
            </a:pPr>
            <a:r>
              <a:rPr lang="zh-CN" altLang="en-US" sz="24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102236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28" y="342912"/>
            <a:ext cx="2949233" cy="1200190"/>
          </a:xfrm>
          <a:prstGeom prst="rect">
            <a:avLst/>
          </a:prstGeom>
        </p:spPr>
        <p:txBody>
          <a:bodyPr lIns="69347" tIns="34700" rIns="69347" bIns="34700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6" y="740609"/>
            <a:ext cx="4629238" cy="3655341"/>
          </a:xfrm>
          <a:prstGeom prst="rect">
            <a:avLst/>
          </a:prstGeom>
        </p:spPr>
        <p:txBody>
          <a:bodyPr lIns="69347" tIns="34700" rIns="69347" bIns="3470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928" y="1543105"/>
            <a:ext cx="2949233" cy="2858786"/>
          </a:xfrm>
          <a:prstGeom prst="rect">
            <a:avLst/>
          </a:prstGeom>
        </p:spPr>
        <p:txBody>
          <a:bodyPr lIns="69347" tIns="34700" rIns="69347" bIns="34700"/>
          <a:lstStyle>
            <a:lvl1pPr marL="0" indent="0">
              <a:buNone/>
              <a:defRPr sz="1200"/>
            </a:lvl1pPr>
            <a:lvl2pPr marL="340889" indent="0">
              <a:buNone/>
              <a:defRPr sz="1000"/>
            </a:lvl2pPr>
            <a:lvl3pPr marL="681802" indent="0">
              <a:buNone/>
              <a:defRPr sz="900"/>
            </a:lvl3pPr>
            <a:lvl4pPr marL="1022696" indent="0">
              <a:buNone/>
              <a:defRPr sz="700"/>
            </a:lvl4pPr>
            <a:lvl5pPr marL="1363255" indent="0">
              <a:buNone/>
              <a:defRPr sz="700"/>
            </a:lvl5pPr>
            <a:lvl6pPr marL="1704173" indent="0">
              <a:buNone/>
              <a:defRPr sz="700"/>
            </a:lvl6pPr>
            <a:lvl7pPr marL="2045050" indent="0">
              <a:buNone/>
              <a:defRPr sz="700"/>
            </a:lvl7pPr>
            <a:lvl8pPr marL="2385938" indent="0">
              <a:buNone/>
              <a:defRPr sz="700"/>
            </a:lvl8pPr>
            <a:lvl9pPr marL="2726857" indent="0">
              <a:buNone/>
              <a:defRPr sz="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34666353"/>
      </p:ext>
    </p:extLst>
  </p:cSld>
  <p:clrMapOvr>
    <a:masterClrMapping/>
  </p:clrMapOvr>
  <p:transition advClick="0" advTm="300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98" y="342912"/>
            <a:ext cx="3124071" cy="1200190"/>
          </a:xfrm>
          <a:prstGeom prst="rect">
            <a:avLst/>
          </a:prstGeom>
        </p:spPr>
        <p:txBody>
          <a:bodyPr lIns="69347" tIns="34700" rIns="69347" bIns="34700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6" y="342962"/>
            <a:ext cx="4629238" cy="4053023"/>
          </a:xfrm>
          <a:prstGeom prst="rect">
            <a:avLst/>
          </a:prstGeom>
        </p:spPr>
        <p:txBody>
          <a:bodyPr lIns="69347" tIns="34700" rIns="69347" bIns="34700"/>
          <a:lstStyle>
            <a:lvl1pPr marL="0" indent="0">
              <a:buNone/>
              <a:defRPr sz="2400"/>
            </a:lvl1pPr>
            <a:lvl2pPr marL="340889" indent="0">
              <a:buNone/>
              <a:defRPr sz="2100"/>
            </a:lvl2pPr>
            <a:lvl3pPr marL="681802" indent="0">
              <a:buNone/>
              <a:defRPr sz="1800"/>
            </a:lvl3pPr>
            <a:lvl4pPr marL="1022696" indent="0">
              <a:buNone/>
              <a:defRPr sz="1500"/>
            </a:lvl4pPr>
            <a:lvl5pPr marL="1363255" indent="0">
              <a:buNone/>
              <a:defRPr sz="1500"/>
            </a:lvl5pPr>
            <a:lvl6pPr marL="1704173" indent="0">
              <a:buNone/>
              <a:defRPr sz="1500"/>
            </a:lvl6pPr>
            <a:lvl7pPr marL="2045050" indent="0">
              <a:buNone/>
              <a:defRPr sz="1500"/>
            </a:lvl7pPr>
            <a:lvl8pPr marL="2385938" indent="0">
              <a:buNone/>
              <a:defRPr sz="1500"/>
            </a:lvl8pPr>
            <a:lvl9pPr marL="2726857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98" y="1543105"/>
            <a:ext cx="3124071" cy="2858786"/>
          </a:xfrm>
          <a:prstGeom prst="rect">
            <a:avLst/>
          </a:prstGeom>
        </p:spPr>
        <p:txBody>
          <a:bodyPr lIns="69347" tIns="34700" rIns="69347" bIns="34700"/>
          <a:lstStyle>
            <a:lvl1pPr marL="0" indent="0">
              <a:buNone/>
              <a:defRPr sz="1500"/>
            </a:lvl1pPr>
            <a:lvl2pPr marL="340889" indent="0">
              <a:buNone/>
              <a:defRPr sz="1300"/>
            </a:lvl2pPr>
            <a:lvl3pPr marL="681802" indent="0">
              <a:buNone/>
              <a:defRPr sz="1200"/>
            </a:lvl3pPr>
            <a:lvl4pPr marL="1022696" indent="0">
              <a:buNone/>
              <a:defRPr sz="1000"/>
            </a:lvl4pPr>
            <a:lvl5pPr marL="1363255" indent="0">
              <a:buNone/>
              <a:defRPr sz="1000"/>
            </a:lvl5pPr>
            <a:lvl6pPr marL="1704173" indent="0">
              <a:buNone/>
              <a:defRPr sz="1000"/>
            </a:lvl6pPr>
            <a:lvl7pPr marL="2045050" indent="0">
              <a:buNone/>
              <a:defRPr sz="1000"/>
            </a:lvl7pPr>
            <a:lvl8pPr marL="2385938" indent="0">
              <a:buNone/>
              <a:defRPr sz="1000"/>
            </a:lvl8pPr>
            <a:lvl9pPr marL="272685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502311062"/>
      </p:ext>
    </p:extLst>
  </p:cSld>
  <p:clrMapOvr>
    <a:masterClrMapping/>
  </p:clrMapOvr>
  <p:transition advClick="0" advTm="300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5" y="149248"/>
            <a:ext cx="4485050" cy="620426"/>
          </a:xfrm>
          <a:prstGeom prst="rect">
            <a:avLst/>
          </a:prstGeom>
        </p:spPr>
        <p:txBody>
          <a:bodyPr lIns="69347" tIns="34700" rIns="69347" bIns="3470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5" y="868646"/>
            <a:ext cx="4485050" cy="2456885"/>
          </a:xfrm>
          <a:prstGeom prst="rect">
            <a:avLst/>
          </a:prstGeom>
        </p:spPr>
        <p:txBody>
          <a:bodyPr vert="eaVert" lIns="69347" tIns="34700" rIns="69347" bIns="3470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07848871"/>
      </p:ext>
    </p:extLst>
  </p:cSld>
  <p:clrMapOvr>
    <a:masterClrMapping/>
  </p:clrMapOvr>
  <p:transition advClick="0" advTm="300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863" y="273854"/>
            <a:ext cx="1971713" cy="4359024"/>
          </a:xfrm>
          <a:prstGeom prst="rect">
            <a:avLst/>
          </a:prstGeom>
        </p:spPr>
        <p:txBody>
          <a:bodyPr vert="eaVert" lIns="69347" tIns="34700" rIns="69347" bIns="3470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711" y="273854"/>
            <a:ext cx="5800835" cy="4359024"/>
          </a:xfrm>
          <a:prstGeom prst="rect">
            <a:avLst/>
          </a:prstGeom>
        </p:spPr>
        <p:txBody>
          <a:bodyPr vert="eaVert" lIns="69347" tIns="34700" rIns="69347" bIns="3470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98722732"/>
      </p:ext>
    </p:extLst>
  </p:cSld>
  <p:clrMapOvr>
    <a:masterClrMapping/>
  </p:clrMapOvr>
  <p:transition advClick="0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69347" tIns="34700" rIns="69347" bIns="3470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3" y="1369268"/>
            <a:ext cx="3886274" cy="3263613"/>
          </a:xfrm>
        </p:spPr>
        <p:txBody>
          <a:bodyPr lIns="69347" tIns="34700" rIns="69347" bIns="3470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369324"/>
            <a:ext cx="3886274" cy="1574059"/>
          </a:xfrm>
        </p:spPr>
        <p:txBody>
          <a:bodyPr lIns="69347" tIns="34700" rIns="69347" bIns="3470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057627"/>
            <a:ext cx="3886274" cy="1575250"/>
          </a:xfrm>
        </p:spPr>
        <p:txBody>
          <a:bodyPr lIns="69347" tIns="34700" rIns="69347" bIns="3470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59148315"/>
      </p:ext>
    </p:extLst>
  </p:cSld>
  <p:clrMapOvr>
    <a:masterClrMapping/>
  </p:clrMapOvr>
  <p:transition advClick="0" advTm="300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39" y="1597882"/>
            <a:ext cx="7772399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38" y="2914653"/>
            <a:ext cx="6400801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4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9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4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39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23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08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93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7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5260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1580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37" y="3305192"/>
            <a:ext cx="7772399" cy="1021557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37" y="2180038"/>
            <a:ext cx="7772399" cy="1125140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47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6955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543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390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238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086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9340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781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4322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60" y="1200155"/>
            <a:ext cx="4038599" cy="3394472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52" y="1200155"/>
            <a:ext cx="4038599" cy="3394472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5943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39" y="1151338"/>
            <a:ext cx="4040189" cy="47982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4775" indent="0">
              <a:buNone/>
              <a:defRPr sz="2100" b="1"/>
            </a:lvl2pPr>
            <a:lvl3pPr marL="969550" indent="0">
              <a:buNone/>
              <a:defRPr sz="1900" b="1"/>
            </a:lvl3pPr>
            <a:lvl4pPr marL="1454321" indent="0">
              <a:buNone/>
              <a:defRPr sz="1700" b="1"/>
            </a:lvl4pPr>
            <a:lvl5pPr marL="1939097" indent="0">
              <a:buNone/>
              <a:defRPr sz="1700" b="1"/>
            </a:lvl5pPr>
            <a:lvl6pPr marL="2423873" indent="0">
              <a:buNone/>
              <a:defRPr sz="1700" b="1"/>
            </a:lvl6pPr>
            <a:lvl7pPr marL="2908643" indent="0">
              <a:buNone/>
              <a:defRPr sz="1700" b="1"/>
            </a:lvl7pPr>
            <a:lvl8pPr marL="3393404" indent="0">
              <a:buNone/>
              <a:defRPr sz="1700" b="1"/>
            </a:lvl8pPr>
            <a:lvl9pPr marL="3878159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39" y="1631156"/>
            <a:ext cx="4040189" cy="296346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0" y="1151338"/>
            <a:ext cx="4041775" cy="47982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4775" indent="0">
              <a:buNone/>
              <a:defRPr sz="2100" b="1"/>
            </a:lvl2pPr>
            <a:lvl3pPr marL="969550" indent="0">
              <a:buNone/>
              <a:defRPr sz="1900" b="1"/>
            </a:lvl3pPr>
            <a:lvl4pPr marL="1454321" indent="0">
              <a:buNone/>
              <a:defRPr sz="1700" b="1"/>
            </a:lvl4pPr>
            <a:lvl5pPr marL="1939097" indent="0">
              <a:buNone/>
              <a:defRPr sz="1700" b="1"/>
            </a:lvl5pPr>
            <a:lvl6pPr marL="2423873" indent="0">
              <a:buNone/>
              <a:defRPr sz="1700" b="1"/>
            </a:lvl6pPr>
            <a:lvl7pPr marL="2908643" indent="0">
              <a:buNone/>
              <a:defRPr sz="1700" b="1"/>
            </a:lvl7pPr>
            <a:lvl8pPr marL="3393404" indent="0">
              <a:buNone/>
              <a:defRPr sz="1700" b="1"/>
            </a:lvl8pPr>
            <a:lvl9pPr marL="3878159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0" y="1631156"/>
            <a:ext cx="4041775" cy="296346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154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6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4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64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8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08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2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4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767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27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2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27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36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759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5501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839"/>
            <a:ext cx="3008313" cy="871537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04842"/>
            <a:ext cx="5111750" cy="4389835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43"/>
            <a:ext cx="3008313" cy="3518297"/>
          </a:xfrm>
        </p:spPr>
        <p:txBody>
          <a:bodyPr/>
          <a:lstStyle>
            <a:lvl1pPr marL="0" indent="0">
              <a:buNone/>
              <a:defRPr sz="1500"/>
            </a:lvl1pPr>
            <a:lvl2pPr marL="484775" indent="0">
              <a:buNone/>
              <a:defRPr sz="1300"/>
            </a:lvl2pPr>
            <a:lvl3pPr marL="969550" indent="0">
              <a:buNone/>
              <a:defRPr sz="1000"/>
            </a:lvl3pPr>
            <a:lvl4pPr marL="1454321" indent="0">
              <a:buNone/>
              <a:defRPr sz="900"/>
            </a:lvl4pPr>
            <a:lvl5pPr marL="1939097" indent="0">
              <a:buNone/>
              <a:defRPr sz="900"/>
            </a:lvl5pPr>
            <a:lvl6pPr marL="2423873" indent="0">
              <a:buNone/>
              <a:defRPr sz="900"/>
            </a:lvl6pPr>
            <a:lvl7pPr marL="2908643" indent="0">
              <a:buNone/>
              <a:defRPr sz="900"/>
            </a:lvl7pPr>
            <a:lvl8pPr marL="3393404" indent="0">
              <a:buNone/>
              <a:defRPr sz="900"/>
            </a:lvl8pPr>
            <a:lvl9pPr marL="387815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892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0" y="3600513"/>
            <a:ext cx="5486400" cy="42505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0" y="459582"/>
            <a:ext cx="5486400" cy="3086100"/>
          </a:xfrm>
        </p:spPr>
        <p:txBody>
          <a:bodyPr/>
          <a:lstStyle>
            <a:lvl1pPr marL="0" indent="0">
              <a:buNone/>
              <a:defRPr sz="3400"/>
            </a:lvl1pPr>
            <a:lvl2pPr marL="484775" indent="0">
              <a:buNone/>
              <a:defRPr sz="2900"/>
            </a:lvl2pPr>
            <a:lvl3pPr marL="969550" indent="0">
              <a:buNone/>
              <a:defRPr sz="2500"/>
            </a:lvl3pPr>
            <a:lvl4pPr marL="1454321" indent="0">
              <a:buNone/>
              <a:defRPr sz="2100"/>
            </a:lvl4pPr>
            <a:lvl5pPr marL="1939097" indent="0">
              <a:buNone/>
              <a:defRPr sz="2100"/>
            </a:lvl5pPr>
            <a:lvl6pPr marL="2423873" indent="0">
              <a:buNone/>
              <a:defRPr sz="2100"/>
            </a:lvl6pPr>
            <a:lvl7pPr marL="2908643" indent="0">
              <a:buNone/>
              <a:defRPr sz="2100"/>
            </a:lvl7pPr>
            <a:lvl8pPr marL="3393404" indent="0">
              <a:buNone/>
              <a:defRPr sz="2100"/>
            </a:lvl8pPr>
            <a:lvl9pPr marL="3878159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0" y="4025505"/>
            <a:ext cx="5486400" cy="603646"/>
          </a:xfrm>
        </p:spPr>
        <p:txBody>
          <a:bodyPr/>
          <a:lstStyle>
            <a:lvl1pPr marL="0" indent="0">
              <a:buNone/>
              <a:defRPr sz="1500"/>
            </a:lvl1pPr>
            <a:lvl2pPr marL="484775" indent="0">
              <a:buNone/>
              <a:defRPr sz="1300"/>
            </a:lvl2pPr>
            <a:lvl3pPr marL="969550" indent="0">
              <a:buNone/>
              <a:defRPr sz="1000"/>
            </a:lvl3pPr>
            <a:lvl4pPr marL="1454321" indent="0">
              <a:buNone/>
              <a:defRPr sz="900"/>
            </a:lvl4pPr>
            <a:lvl5pPr marL="1939097" indent="0">
              <a:buNone/>
              <a:defRPr sz="900"/>
            </a:lvl5pPr>
            <a:lvl6pPr marL="2423873" indent="0">
              <a:buNone/>
              <a:defRPr sz="900"/>
            </a:lvl6pPr>
            <a:lvl7pPr marL="2908643" indent="0">
              <a:buNone/>
              <a:defRPr sz="900"/>
            </a:lvl7pPr>
            <a:lvl8pPr marL="3393404" indent="0">
              <a:buNone/>
              <a:defRPr sz="900"/>
            </a:lvl8pPr>
            <a:lvl9pPr marL="387815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7401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6746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71" y="205983"/>
            <a:ext cx="2057401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05983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3030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272" indent="0" algn="ctr">
              <a:buNone/>
              <a:defRPr sz="1500"/>
            </a:lvl2pPr>
            <a:lvl3pPr marL="684566" indent="0" algn="ctr">
              <a:buNone/>
              <a:defRPr sz="1400"/>
            </a:lvl3pPr>
            <a:lvl4pPr marL="1026849" indent="0" algn="ctr">
              <a:buNone/>
              <a:defRPr sz="1200"/>
            </a:lvl4pPr>
            <a:lvl5pPr marL="1369131" indent="0" algn="ctr">
              <a:buNone/>
              <a:defRPr sz="1200"/>
            </a:lvl5pPr>
            <a:lvl6pPr marL="1711427" indent="0" algn="ctr">
              <a:buNone/>
              <a:defRPr sz="1200"/>
            </a:lvl6pPr>
            <a:lvl7pPr marL="2053697" indent="0" algn="ctr">
              <a:buNone/>
              <a:defRPr sz="1200"/>
            </a:lvl7pPr>
            <a:lvl8pPr marL="2395965" indent="0" algn="ctr">
              <a:buNone/>
              <a:defRPr sz="1200"/>
            </a:lvl8pPr>
            <a:lvl9pPr marL="27382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446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46">
                <a:defRPr/>
              </a:pPr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446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584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446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46">
                <a:defRPr/>
              </a:pPr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446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5788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6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8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42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6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9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2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446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46">
                <a:defRPr/>
              </a:pPr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446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5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446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46">
                <a:defRPr/>
              </a:pPr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446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43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27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2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27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12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72" indent="0">
              <a:buNone/>
              <a:defRPr sz="1500" b="1"/>
            </a:lvl2pPr>
            <a:lvl3pPr marL="684566" indent="0">
              <a:buNone/>
              <a:defRPr sz="1400" b="1"/>
            </a:lvl3pPr>
            <a:lvl4pPr marL="1026849" indent="0">
              <a:buNone/>
              <a:defRPr sz="1200" b="1"/>
            </a:lvl4pPr>
            <a:lvl5pPr marL="1369131" indent="0">
              <a:buNone/>
              <a:defRPr sz="1200" b="1"/>
            </a:lvl5pPr>
            <a:lvl6pPr marL="1711427" indent="0">
              <a:buNone/>
              <a:defRPr sz="1200" b="1"/>
            </a:lvl6pPr>
            <a:lvl7pPr marL="2053697" indent="0">
              <a:buNone/>
              <a:defRPr sz="1200" b="1"/>
            </a:lvl7pPr>
            <a:lvl8pPr marL="2395965" indent="0">
              <a:buNone/>
              <a:defRPr sz="1200" b="1"/>
            </a:lvl8pPr>
            <a:lvl9pPr marL="273823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18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64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72" indent="0">
              <a:buNone/>
              <a:defRPr sz="1500" b="1"/>
            </a:lvl2pPr>
            <a:lvl3pPr marL="684566" indent="0">
              <a:buNone/>
              <a:defRPr sz="1400" b="1"/>
            </a:lvl3pPr>
            <a:lvl4pPr marL="1026849" indent="0">
              <a:buNone/>
              <a:defRPr sz="1200" b="1"/>
            </a:lvl4pPr>
            <a:lvl5pPr marL="1369131" indent="0">
              <a:buNone/>
              <a:defRPr sz="1200" b="1"/>
            </a:lvl5pPr>
            <a:lvl6pPr marL="1711427" indent="0">
              <a:buNone/>
              <a:defRPr sz="1200" b="1"/>
            </a:lvl6pPr>
            <a:lvl7pPr marL="2053697" indent="0">
              <a:buNone/>
              <a:defRPr sz="1200" b="1"/>
            </a:lvl7pPr>
            <a:lvl8pPr marL="2395965" indent="0">
              <a:buNone/>
              <a:defRPr sz="1200" b="1"/>
            </a:lvl8pPr>
            <a:lvl9pPr marL="273823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4" y="1878818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446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46">
                <a:defRPr/>
              </a:pPr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446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1563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446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46">
                <a:defRPr/>
              </a:pPr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446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9868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446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46">
                <a:defRPr/>
              </a:pPr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446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5880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25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72" indent="0">
              <a:buNone/>
              <a:defRPr sz="1100"/>
            </a:lvl2pPr>
            <a:lvl3pPr marL="684566" indent="0">
              <a:buNone/>
              <a:defRPr sz="900"/>
            </a:lvl3pPr>
            <a:lvl4pPr marL="1026849" indent="0">
              <a:buNone/>
              <a:defRPr sz="800"/>
            </a:lvl4pPr>
            <a:lvl5pPr marL="1369131" indent="0">
              <a:buNone/>
              <a:defRPr sz="800"/>
            </a:lvl5pPr>
            <a:lvl6pPr marL="1711427" indent="0">
              <a:buNone/>
              <a:defRPr sz="800"/>
            </a:lvl6pPr>
            <a:lvl7pPr marL="2053697" indent="0">
              <a:buNone/>
              <a:defRPr sz="800"/>
            </a:lvl7pPr>
            <a:lvl8pPr marL="2395965" indent="0">
              <a:buNone/>
              <a:defRPr sz="800"/>
            </a:lvl8pPr>
            <a:lvl9pPr marL="2738231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446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46">
                <a:defRPr/>
              </a:pPr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446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0461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25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272" indent="0">
              <a:buNone/>
              <a:defRPr sz="2100"/>
            </a:lvl2pPr>
            <a:lvl3pPr marL="684566" indent="0">
              <a:buNone/>
              <a:defRPr sz="1800"/>
            </a:lvl3pPr>
            <a:lvl4pPr marL="1026849" indent="0">
              <a:buNone/>
              <a:defRPr sz="1500"/>
            </a:lvl4pPr>
            <a:lvl5pPr marL="1369131" indent="0">
              <a:buNone/>
              <a:defRPr sz="1500"/>
            </a:lvl5pPr>
            <a:lvl6pPr marL="1711427" indent="0">
              <a:buNone/>
              <a:defRPr sz="1500"/>
            </a:lvl6pPr>
            <a:lvl7pPr marL="2053697" indent="0">
              <a:buNone/>
              <a:defRPr sz="1500"/>
            </a:lvl7pPr>
            <a:lvl8pPr marL="2395965" indent="0">
              <a:buNone/>
              <a:defRPr sz="1500"/>
            </a:lvl8pPr>
            <a:lvl9pPr marL="2738231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72" indent="0">
              <a:buNone/>
              <a:defRPr sz="1100"/>
            </a:lvl2pPr>
            <a:lvl3pPr marL="684566" indent="0">
              <a:buNone/>
              <a:defRPr sz="900"/>
            </a:lvl3pPr>
            <a:lvl4pPr marL="1026849" indent="0">
              <a:buNone/>
              <a:defRPr sz="800"/>
            </a:lvl4pPr>
            <a:lvl5pPr marL="1369131" indent="0">
              <a:buNone/>
              <a:defRPr sz="800"/>
            </a:lvl5pPr>
            <a:lvl6pPr marL="1711427" indent="0">
              <a:buNone/>
              <a:defRPr sz="800"/>
            </a:lvl6pPr>
            <a:lvl7pPr marL="2053697" indent="0">
              <a:buNone/>
              <a:defRPr sz="800"/>
            </a:lvl7pPr>
            <a:lvl8pPr marL="2395965" indent="0">
              <a:buNone/>
              <a:defRPr sz="800"/>
            </a:lvl8pPr>
            <a:lvl9pPr marL="2738231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446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46">
                <a:defRPr/>
              </a:pPr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446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0161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446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46">
                <a:defRPr/>
              </a:pPr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446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782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91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92" y="27389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446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46">
                <a:defRPr/>
              </a:pPr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446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1335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3458194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8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3458194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8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4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00" indent="0">
              <a:buNone/>
              <a:defRPr sz="1500" b="1"/>
            </a:lvl2pPr>
            <a:lvl3pPr marL="684427" indent="0">
              <a:buNone/>
              <a:defRPr sz="1400" b="1"/>
            </a:lvl3pPr>
            <a:lvl4pPr marL="1026641" indent="0">
              <a:buNone/>
              <a:defRPr sz="1200" b="1"/>
            </a:lvl4pPr>
            <a:lvl5pPr marL="1368853" indent="0">
              <a:buNone/>
              <a:defRPr sz="1200" b="1"/>
            </a:lvl5pPr>
            <a:lvl6pPr marL="1711082" indent="0">
              <a:buNone/>
              <a:defRPr sz="1200" b="1"/>
            </a:lvl6pPr>
            <a:lvl7pPr marL="2053280" indent="0">
              <a:buNone/>
              <a:defRPr sz="1200" b="1"/>
            </a:lvl7pPr>
            <a:lvl8pPr marL="2395479" indent="0">
              <a:buNone/>
              <a:defRPr sz="1200" b="1"/>
            </a:lvl8pPr>
            <a:lvl9pPr marL="2737676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21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64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00" indent="0">
              <a:buNone/>
              <a:defRPr sz="1500" b="1"/>
            </a:lvl2pPr>
            <a:lvl3pPr marL="684427" indent="0">
              <a:buNone/>
              <a:defRPr sz="1400" b="1"/>
            </a:lvl3pPr>
            <a:lvl4pPr marL="1026641" indent="0">
              <a:buNone/>
              <a:defRPr sz="1200" b="1"/>
            </a:lvl4pPr>
            <a:lvl5pPr marL="1368853" indent="0">
              <a:buNone/>
              <a:defRPr sz="1200" b="1"/>
            </a:lvl5pPr>
            <a:lvl6pPr marL="1711082" indent="0">
              <a:buNone/>
              <a:defRPr sz="1200" b="1"/>
            </a:lvl6pPr>
            <a:lvl7pPr marL="2053280" indent="0">
              <a:buNone/>
              <a:defRPr sz="1200" b="1"/>
            </a:lvl7pPr>
            <a:lvl8pPr marL="2395479" indent="0">
              <a:buNone/>
              <a:defRPr sz="1200" b="1"/>
            </a:lvl8pPr>
            <a:lvl9pPr marL="2737676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4" y="1878821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27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2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27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16" tIns="34277" rIns="68516" bIns="3427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68516" tIns="34277" rIns="68516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4" y="1369219"/>
            <a:ext cx="3886200" cy="3263504"/>
          </a:xfrm>
          <a:prstGeom prst="rect">
            <a:avLst/>
          </a:prstGeom>
        </p:spPr>
        <p:txBody>
          <a:bodyPr lIns="68516" tIns="34277" rIns="68516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2021/12/9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71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 lIns="68516" tIns="34277" rIns="68516" bIns="3427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5" y="1260872"/>
            <a:ext cx="3868340" cy="617934"/>
          </a:xfrm>
          <a:prstGeom prst="rect">
            <a:avLst/>
          </a:prstGeom>
        </p:spPr>
        <p:txBody>
          <a:bodyPr lIns="68516" tIns="34277" rIns="68516" bIns="34277" anchor="b"/>
          <a:lstStyle>
            <a:lvl1pPr marL="0" indent="0">
              <a:buNone/>
              <a:defRPr sz="1800" b="1"/>
            </a:lvl1pPr>
            <a:lvl2pPr marL="342545" indent="0">
              <a:buNone/>
              <a:defRPr sz="1500" b="1"/>
            </a:lvl2pPr>
            <a:lvl3pPr marL="685117" indent="0">
              <a:buNone/>
              <a:defRPr sz="1400" b="1"/>
            </a:lvl3pPr>
            <a:lvl4pPr marL="1027674" indent="0">
              <a:buNone/>
              <a:defRPr sz="1200" b="1"/>
            </a:lvl4pPr>
            <a:lvl5pPr marL="1370235" indent="0">
              <a:buNone/>
              <a:defRPr sz="1200" b="1"/>
            </a:lvl5pPr>
            <a:lvl6pPr marL="1712804" indent="0">
              <a:buNone/>
              <a:defRPr sz="1200" b="1"/>
            </a:lvl6pPr>
            <a:lvl7pPr marL="2055350" indent="0">
              <a:buNone/>
              <a:defRPr sz="1200" b="1"/>
            </a:lvl7pPr>
            <a:lvl8pPr marL="2397897" indent="0">
              <a:buNone/>
              <a:defRPr sz="1200" b="1"/>
            </a:lvl8pPr>
            <a:lvl9pPr marL="274044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5" y="1878812"/>
            <a:ext cx="3868340" cy="2763441"/>
          </a:xfrm>
          <a:prstGeom prst="rect">
            <a:avLst/>
          </a:prstGeom>
        </p:spPr>
        <p:txBody>
          <a:bodyPr lIns="68516" tIns="34277" rIns="68516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  <a:prstGeom prst="rect">
            <a:avLst/>
          </a:prstGeom>
        </p:spPr>
        <p:txBody>
          <a:bodyPr lIns="68516" tIns="34277" rIns="68516" bIns="34277" anchor="b"/>
          <a:lstStyle>
            <a:lvl1pPr marL="0" indent="0">
              <a:buNone/>
              <a:defRPr sz="1800" b="1"/>
            </a:lvl1pPr>
            <a:lvl2pPr marL="342545" indent="0">
              <a:buNone/>
              <a:defRPr sz="1500" b="1"/>
            </a:lvl2pPr>
            <a:lvl3pPr marL="685117" indent="0">
              <a:buNone/>
              <a:defRPr sz="1400" b="1"/>
            </a:lvl3pPr>
            <a:lvl4pPr marL="1027674" indent="0">
              <a:buNone/>
              <a:defRPr sz="1200" b="1"/>
            </a:lvl4pPr>
            <a:lvl5pPr marL="1370235" indent="0">
              <a:buNone/>
              <a:defRPr sz="1200" b="1"/>
            </a:lvl5pPr>
            <a:lvl6pPr marL="1712804" indent="0">
              <a:buNone/>
              <a:defRPr sz="1200" b="1"/>
            </a:lvl6pPr>
            <a:lvl7pPr marL="2055350" indent="0">
              <a:buNone/>
              <a:defRPr sz="1200" b="1"/>
            </a:lvl7pPr>
            <a:lvl8pPr marL="2397897" indent="0">
              <a:buNone/>
              <a:defRPr sz="1200" b="1"/>
            </a:lvl8pPr>
            <a:lvl9pPr marL="274044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1878812"/>
            <a:ext cx="3887391" cy="2763441"/>
          </a:xfrm>
          <a:prstGeom prst="rect">
            <a:avLst/>
          </a:prstGeom>
        </p:spPr>
        <p:txBody>
          <a:bodyPr lIns="68516" tIns="34277" rIns="68516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2021/12/9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63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16" tIns="34277" rIns="68516" bIns="3427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2021/12/9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30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2021/12/9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31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  <a:prstGeom prst="rect">
            <a:avLst/>
          </a:prstGeom>
        </p:spPr>
        <p:txBody>
          <a:bodyPr lIns="68516" tIns="34277" rIns="68516" bIns="34277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614"/>
            <a:ext cx="4629150" cy="3655219"/>
          </a:xfrm>
          <a:prstGeom prst="rect">
            <a:avLst/>
          </a:prstGeom>
        </p:spPr>
        <p:txBody>
          <a:bodyPr lIns="68516" tIns="34277" rIns="68516" bIns="34277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7" y="1543055"/>
            <a:ext cx="2949178" cy="2858691"/>
          </a:xfrm>
          <a:prstGeom prst="rect">
            <a:avLst/>
          </a:prstGeom>
        </p:spPr>
        <p:txBody>
          <a:bodyPr lIns="68516" tIns="34277" rIns="68516" bIns="34277"/>
          <a:lstStyle>
            <a:lvl1pPr marL="0" indent="0">
              <a:buNone/>
              <a:defRPr sz="1200"/>
            </a:lvl1pPr>
            <a:lvl2pPr marL="342545" indent="0">
              <a:buNone/>
              <a:defRPr sz="1100"/>
            </a:lvl2pPr>
            <a:lvl3pPr marL="685117" indent="0">
              <a:buNone/>
              <a:defRPr sz="900"/>
            </a:lvl3pPr>
            <a:lvl4pPr marL="1027674" indent="0">
              <a:buNone/>
              <a:defRPr sz="800"/>
            </a:lvl4pPr>
            <a:lvl5pPr marL="1370235" indent="0">
              <a:buNone/>
              <a:defRPr sz="800"/>
            </a:lvl5pPr>
            <a:lvl6pPr marL="1712804" indent="0">
              <a:buNone/>
              <a:defRPr sz="800"/>
            </a:lvl6pPr>
            <a:lvl7pPr marL="2055350" indent="0">
              <a:buNone/>
              <a:defRPr sz="800"/>
            </a:lvl7pPr>
            <a:lvl8pPr marL="2397897" indent="0">
              <a:buNone/>
              <a:defRPr sz="800"/>
            </a:lvl8pPr>
            <a:lvl9pPr marL="2740442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2021/12/9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3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  <a:prstGeom prst="rect">
            <a:avLst/>
          </a:prstGeom>
        </p:spPr>
        <p:txBody>
          <a:bodyPr lIns="68516" tIns="34277" rIns="68516" bIns="34277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614"/>
            <a:ext cx="4629150" cy="3655219"/>
          </a:xfrm>
          <a:prstGeom prst="rect">
            <a:avLst/>
          </a:prstGeom>
        </p:spPr>
        <p:txBody>
          <a:bodyPr lIns="68516" tIns="34277" rIns="68516" bIns="34277"/>
          <a:lstStyle>
            <a:lvl1pPr marL="0" indent="0">
              <a:buNone/>
              <a:defRPr sz="2400"/>
            </a:lvl1pPr>
            <a:lvl2pPr marL="342545" indent="0">
              <a:buNone/>
              <a:defRPr sz="2100"/>
            </a:lvl2pPr>
            <a:lvl3pPr marL="685117" indent="0">
              <a:buNone/>
              <a:defRPr sz="1800"/>
            </a:lvl3pPr>
            <a:lvl4pPr marL="1027674" indent="0">
              <a:buNone/>
              <a:defRPr sz="1500"/>
            </a:lvl4pPr>
            <a:lvl5pPr marL="1370235" indent="0">
              <a:buNone/>
              <a:defRPr sz="1500"/>
            </a:lvl5pPr>
            <a:lvl6pPr marL="1712804" indent="0">
              <a:buNone/>
              <a:defRPr sz="1500"/>
            </a:lvl6pPr>
            <a:lvl7pPr marL="2055350" indent="0">
              <a:buNone/>
              <a:defRPr sz="1500"/>
            </a:lvl7pPr>
            <a:lvl8pPr marL="2397897" indent="0">
              <a:buNone/>
              <a:defRPr sz="1500"/>
            </a:lvl8pPr>
            <a:lvl9pPr marL="2740442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7" y="1543055"/>
            <a:ext cx="2949178" cy="2858691"/>
          </a:xfrm>
          <a:prstGeom prst="rect">
            <a:avLst/>
          </a:prstGeom>
        </p:spPr>
        <p:txBody>
          <a:bodyPr lIns="68516" tIns="34277" rIns="68516" bIns="34277"/>
          <a:lstStyle>
            <a:lvl1pPr marL="0" indent="0">
              <a:buNone/>
              <a:defRPr sz="1200"/>
            </a:lvl1pPr>
            <a:lvl2pPr marL="342545" indent="0">
              <a:buNone/>
              <a:defRPr sz="1100"/>
            </a:lvl2pPr>
            <a:lvl3pPr marL="685117" indent="0">
              <a:buNone/>
              <a:defRPr sz="900"/>
            </a:lvl3pPr>
            <a:lvl4pPr marL="1027674" indent="0">
              <a:buNone/>
              <a:defRPr sz="800"/>
            </a:lvl4pPr>
            <a:lvl5pPr marL="1370235" indent="0">
              <a:buNone/>
              <a:defRPr sz="800"/>
            </a:lvl5pPr>
            <a:lvl6pPr marL="1712804" indent="0">
              <a:buNone/>
              <a:defRPr sz="800"/>
            </a:lvl6pPr>
            <a:lvl7pPr marL="2055350" indent="0">
              <a:buNone/>
              <a:defRPr sz="800"/>
            </a:lvl7pPr>
            <a:lvl8pPr marL="2397897" indent="0">
              <a:buNone/>
              <a:defRPr sz="800"/>
            </a:lvl8pPr>
            <a:lvl9pPr marL="2740442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2021/12/9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03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16" tIns="34277" rIns="68516" bIns="3427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 lIns="68516" tIns="34277" rIns="68516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2021/12/9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78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85"/>
            <a:ext cx="1971675" cy="4358879"/>
          </a:xfrm>
          <a:prstGeom prst="rect">
            <a:avLst/>
          </a:prstGeom>
        </p:spPr>
        <p:txBody>
          <a:bodyPr vert="eaVert" lIns="68516" tIns="34277" rIns="68516" bIns="3427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86" y="273885"/>
            <a:ext cx="5800725" cy="4358879"/>
          </a:xfrm>
          <a:prstGeom prst="rect">
            <a:avLst/>
          </a:prstGeom>
        </p:spPr>
        <p:txBody>
          <a:bodyPr vert="eaVert" lIns="68516" tIns="34277" rIns="68516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2021/12/9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47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38" y="841772"/>
            <a:ext cx="6858001" cy="1790700"/>
          </a:xfrm>
          <a:prstGeom prst="rect">
            <a:avLst/>
          </a:prstGeom>
        </p:spPr>
        <p:txBody>
          <a:bodyPr lIns="68516" tIns="34277" rIns="68516" bIns="34277"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38" y="2701528"/>
            <a:ext cx="6858001" cy="1241822"/>
          </a:xfrm>
          <a:prstGeom prst="rect">
            <a:avLst/>
          </a:prstGeom>
        </p:spPr>
        <p:txBody>
          <a:bodyPr lIns="68516" tIns="34277" rIns="68516" bIns="34277"/>
          <a:lstStyle>
            <a:lvl1pPr marL="0" indent="0" algn="ctr">
              <a:buNone/>
              <a:defRPr sz="1800"/>
            </a:lvl1pPr>
            <a:lvl2pPr marL="342545" indent="0" algn="ctr">
              <a:buNone/>
              <a:defRPr sz="1500"/>
            </a:lvl2pPr>
            <a:lvl3pPr marL="685117" indent="0" algn="ctr">
              <a:buNone/>
              <a:defRPr sz="1400"/>
            </a:lvl3pPr>
            <a:lvl4pPr marL="1027674" indent="0" algn="ctr">
              <a:buNone/>
              <a:defRPr sz="1200"/>
            </a:lvl4pPr>
            <a:lvl5pPr marL="1370235" indent="0" algn="ctr">
              <a:buNone/>
              <a:defRPr sz="1200"/>
            </a:lvl5pPr>
            <a:lvl6pPr marL="1712804" indent="0" algn="ctr">
              <a:buNone/>
              <a:defRPr sz="1200"/>
            </a:lvl6pPr>
            <a:lvl7pPr marL="2055350" indent="0" algn="ctr">
              <a:buNone/>
              <a:defRPr sz="1200"/>
            </a:lvl7pPr>
            <a:lvl8pPr marL="2397897" indent="0" algn="ctr">
              <a:buNone/>
              <a:defRPr sz="1200"/>
            </a:lvl8pPr>
            <a:lvl9pPr marL="2740442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3E26BC15-B161-4C75-9B3A-128C91250747}" type="datetimeFigureOut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2021/12/9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58B4E113-1DE2-475C-BE03-FB3C59433037}" type="slidenum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84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63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27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2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27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38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2825"/>
          <a:stretch/>
        </p:blipFill>
        <p:spPr>
          <a:xfrm>
            <a:off x="6" y="-8946"/>
            <a:ext cx="9131368" cy="52090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组合 2"/>
          <p:cNvGrpSpPr/>
          <p:nvPr userDrawn="1"/>
        </p:nvGrpSpPr>
        <p:grpSpPr>
          <a:xfrm rot="20983264">
            <a:off x="6748495" y="443848"/>
            <a:ext cx="210219" cy="150626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-359473" y="884721"/>
            <a:ext cx="598735" cy="429004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421832" y="-108601"/>
            <a:ext cx="303151" cy="217213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-191410" y="289832"/>
            <a:ext cx="673057" cy="482256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组合 52"/>
          <p:cNvGrpSpPr/>
          <p:nvPr userDrawn="1"/>
        </p:nvGrpSpPr>
        <p:grpSpPr>
          <a:xfrm rot="297948">
            <a:off x="8535878" y="773937"/>
            <a:ext cx="304026" cy="217840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54" name="心形 5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55" name="心形 5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56" name="心形 5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57" name="心形 5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58" name="心形 5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组合 71"/>
          <p:cNvGrpSpPr/>
          <p:nvPr userDrawn="1"/>
        </p:nvGrpSpPr>
        <p:grpSpPr>
          <a:xfrm rot="616736" flipH="1">
            <a:off x="-108618" y="-76686"/>
            <a:ext cx="393185" cy="281723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73" name="心形 7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74" name="心形 7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76" name="心形 7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77" name="心形 7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78" name="心形 7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组合 78"/>
          <p:cNvGrpSpPr/>
          <p:nvPr userDrawn="1"/>
        </p:nvGrpSpPr>
        <p:grpSpPr>
          <a:xfrm rot="616736" flipH="1">
            <a:off x="578242" y="107602"/>
            <a:ext cx="500592" cy="358682"/>
            <a:chOff x="3425492" y="836712"/>
            <a:chExt cx="850149" cy="812194"/>
          </a:xfrm>
          <a:solidFill>
            <a:schemeClr val="accent2"/>
          </a:solidFill>
        </p:grpSpPr>
        <p:sp>
          <p:nvSpPr>
            <p:cNvPr id="80" name="心形 79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81" name="心形 80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82" name="心形 81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83" name="心形 82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84" name="心形 83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组合 90"/>
          <p:cNvGrpSpPr/>
          <p:nvPr userDrawn="1"/>
        </p:nvGrpSpPr>
        <p:grpSpPr>
          <a:xfrm rot="20636176" flipH="1">
            <a:off x="1295479" y="8275"/>
            <a:ext cx="318176" cy="227978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2" name="心形 9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3" name="心形 9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4" name="心形 9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5" name="心形 9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6" name="心形 9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97" name="组合 96"/>
          <p:cNvGrpSpPr/>
          <p:nvPr userDrawn="1"/>
        </p:nvGrpSpPr>
        <p:grpSpPr>
          <a:xfrm rot="20636176" flipH="1">
            <a:off x="8397532" y="108214"/>
            <a:ext cx="318176" cy="227978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8" name="心形 97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9" name="心形 98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00" name="心形 99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01" name="心形 100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02" name="心形 101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03" name="组合 102"/>
          <p:cNvGrpSpPr/>
          <p:nvPr userDrawn="1"/>
        </p:nvGrpSpPr>
        <p:grpSpPr>
          <a:xfrm rot="20636176" flipH="1">
            <a:off x="5976001" y="144007"/>
            <a:ext cx="318176" cy="227978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104" name="心形 10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05" name="心形 10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06" name="心形 10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07" name="心形 10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08" name="心形 10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pic>
        <p:nvPicPr>
          <p:cNvPr id="109" name="图片 108" descr="5-6.png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12" b="100000" l="0" r="99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90" b="2888"/>
          <a:stretch/>
        </p:blipFill>
        <p:spPr bwMode="auto">
          <a:xfrm>
            <a:off x="-129188" y="3885103"/>
            <a:ext cx="9590946" cy="1315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图片 109" descr="5-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04" y="4204842"/>
            <a:ext cx="9273192" cy="101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" name="组合 110"/>
          <p:cNvGrpSpPr/>
          <p:nvPr userDrawn="1"/>
        </p:nvGrpSpPr>
        <p:grpSpPr>
          <a:xfrm rot="616736" flipH="1">
            <a:off x="7473533" y="340544"/>
            <a:ext cx="393185" cy="281723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112" name="心形 11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13" name="心形 11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14" name="心形 11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15" name="心形 11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16" name="心形 11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256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41" b="4051"/>
          <a:stretch/>
        </p:blipFill>
        <p:spPr>
          <a:xfrm>
            <a:off x="-13585" y="0"/>
            <a:ext cx="9150838" cy="51435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 rot="20983264">
            <a:off x="5943644" y="-183662"/>
            <a:ext cx="512655" cy="367326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7586162" y="214707"/>
            <a:ext cx="598735" cy="429004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 rot="297948">
            <a:off x="8723358" y="523875"/>
            <a:ext cx="385738" cy="276388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17" name="心形 1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8" name="心形 1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9" name="心形 1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0" name="心形 1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1" name="心形 2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组合 21"/>
          <p:cNvGrpSpPr/>
          <p:nvPr userDrawn="1"/>
        </p:nvGrpSpPr>
        <p:grpSpPr>
          <a:xfrm rot="20983264">
            <a:off x="6432766" y="86563"/>
            <a:ext cx="473501" cy="339272"/>
            <a:chOff x="3425492" y="836712"/>
            <a:chExt cx="850149" cy="812194"/>
          </a:xfrm>
          <a:solidFill>
            <a:srgbClr val="FFCC00">
              <a:alpha val="65098"/>
            </a:srgbClr>
          </a:solidFill>
        </p:grpSpPr>
        <p:sp>
          <p:nvSpPr>
            <p:cNvPr id="23" name="心形 2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4" name="心形 2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5" name="心形 2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6" name="心形 2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7" name="心形 2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7216209" y="-107793"/>
            <a:ext cx="385738" cy="276388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8208006" y="-186722"/>
            <a:ext cx="899608" cy="644584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717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2987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4702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3179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8366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4206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8430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2473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54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27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2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27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36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2332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4365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3013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700" y="7"/>
            <a:ext cx="9173370" cy="5142161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299" y="1403349"/>
            <a:ext cx="5111752" cy="1136650"/>
          </a:xfrm>
        </p:spPr>
        <p:txBody>
          <a:bodyPr anchor="b">
            <a:noAutofit/>
          </a:bodyPr>
          <a:lstStyle>
            <a:lvl1pPr algn="ctr">
              <a:defRPr sz="41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299" y="2743198"/>
            <a:ext cx="5111752" cy="99060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7425" y="3778247"/>
            <a:ext cx="673100" cy="209550"/>
          </a:xfrm>
        </p:spPr>
        <p:txBody>
          <a:bodyPr/>
          <a:lstStyle/>
          <a:p>
            <a:pPr algn="l" defTabSz="514350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4350">
                <a:defRPr/>
              </a:pPr>
              <a:t>12/9/2021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9298" y="3778247"/>
            <a:ext cx="3910976" cy="209550"/>
          </a:xfrm>
        </p:spPr>
        <p:txBody>
          <a:bodyPr/>
          <a:lstStyle/>
          <a:p>
            <a:pPr algn="ctr" defTabSz="514350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7690" y="3778247"/>
            <a:ext cx="413375" cy="209550"/>
          </a:xfrm>
        </p:spPr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350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313" y="2641598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7789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4350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4350">
                <a:defRPr/>
              </a:pPr>
              <a:t>12/9/2021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4350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350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094962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2" y="1314454"/>
            <a:ext cx="6119016" cy="1366886"/>
          </a:xfrm>
        </p:spPr>
        <p:txBody>
          <a:bodyPr anchor="b">
            <a:normAutofit/>
          </a:bodyPr>
          <a:lstStyle>
            <a:lvl1pPr algn="ctr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300" y="2884540"/>
            <a:ext cx="6119018" cy="71591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4350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4350">
                <a:defRPr/>
              </a:pPr>
              <a:t>12/9/2021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4350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350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509556" y="2782939"/>
            <a:ext cx="612253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6934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3836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008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4350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4350">
                <a:defRPr/>
              </a:pPr>
              <a:t>12/9/2021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4350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350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565649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1993907"/>
            <a:ext cx="3538728" cy="432197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550" y="2432448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5503" y="1993907"/>
            <a:ext cx="3538728" cy="432197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5503" y="2432448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4350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4350">
                <a:defRPr/>
              </a:pPr>
              <a:t>12/9/2021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4350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350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12973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4350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4350">
                <a:defRPr/>
              </a:pPr>
              <a:t>12/9/2021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4350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350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68624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4350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4350">
                <a:defRPr/>
              </a:pPr>
              <a:t>12/9/2021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4350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350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12504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3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4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00" indent="0">
              <a:buNone/>
              <a:defRPr sz="1100"/>
            </a:lvl2pPr>
            <a:lvl3pPr marL="684427" indent="0">
              <a:buNone/>
              <a:defRPr sz="900"/>
            </a:lvl3pPr>
            <a:lvl4pPr marL="1026641" indent="0">
              <a:buNone/>
              <a:defRPr sz="800"/>
            </a:lvl4pPr>
            <a:lvl5pPr marL="1368853" indent="0">
              <a:buNone/>
              <a:defRPr sz="800"/>
            </a:lvl5pPr>
            <a:lvl6pPr marL="1711082" indent="0">
              <a:buNone/>
              <a:defRPr sz="800"/>
            </a:lvl6pPr>
            <a:lvl7pPr marL="2053280" indent="0">
              <a:buNone/>
              <a:defRPr sz="800"/>
            </a:lvl7pPr>
            <a:lvl8pPr marL="2395479" indent="0">
              <a:buNone/>
              <a:defRPr sz="800"/>
            </a:lvl8pPr>
            <a:lvl9pPr marL="2737676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27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2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27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10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363" y="1041401"/>
            <a:ext cx="2788841" cy="10287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1" y="736606"/>
            <a:ext cx="4102100" cy="3670301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0363" y="2273300"/>
            <a:ext cx="2788841" cy="1828803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4350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4350">
                <a:defRPr/>
              </a:pPr>
              <a:t>12/9/2021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4350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350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047127" y="2184400"/>
            <a:ext cx="26358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81484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49" y="1412874"/>
            <a:ext cx="4681362" cy="1028700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71124" y="781050"/>
            <a:ext cx="2297510" cy="35814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49" y="2441574"/>
            <a:ext cx="4681362" cy="13716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4350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4350">
                <a:defRPr/>
              </a:pPr>
              <a:t>12/9/2021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4350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350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09409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3611563"/>
            <a:ext cx="7207250" cy="425054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1084" y="781050"/>
            <a:ext cx="7579479" cy="2501902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4036615"/>
            <a:ext cx="7207250" cy="370284"/>
          </a:xfrm>
        </p:spPr>
        <p:txBody>
          <a:bodyPr>
            <a:normAutofit/>
          </a:bodyPr>
          <a:lstStyle>
            <a:lvl1pPr marL="0" indent="0" algn="ctr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12/9/2021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296475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915" y="736600"/>
            <a:ext cx="7194549" cy="2216151"/>
          </a:xfrm>
        </p:spPr>
        <p:txBody>
          <a:bodyPr anchor="ctr"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7915" y="3257551"/>
            <a:ext cx="7194549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12/9/2021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38653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74" y="736601"/>
            <a:ext cx="6972299" cy="177800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109" y="2514600"/>
            <a:ext cx="6629402" cy="43815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5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257551"/>
            <a:ext cx="7207250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12/9/2021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685800"/>
            <a:r>
              <a:rPr lang="en-US" sz="6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50200" y="2120903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algn="r" defTabSz="685800"/>
            <a:r>
              <a:rPr lang="en-US" sz="6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01007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66" y="2481436"/>
            <a:ext cx="7207251" cy="11016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65" y="3583036"/>
            <a:ext cx="7207251" cy="6453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12/9/2021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2747003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74" y="736601"/>
            <a:ext cx="6972299" cy="168275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971565" y="2729484"/>
            <a:ext cx="7207251" cy="66522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65" y="3397250"/>
            <a:ext cx="7207251" cy="1009650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12/9/2021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685800"/>
            <a:r>
              <a:rPr lang="en-US" sz="6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50200" y="1949446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algn="r" defTabSz="685800"/>
            <a:r>
              <a:rPr lang="en-US" sz="6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0602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736601"/>
            <a:ext cx="7207250" cy="1682751"/>
          </a:xfrm>
        </p:spPr>
        <p:txBody>
          <a:bodyPr vert="horz" lIns="68580" tIns="34290" rIns="68580" bIns="3429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971565" y="2722626"/>
            <a:ext cx="7207251" cy="63093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1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64" y="3352801"/>
            <a:ext cx="7207253" cy="1054100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12/9/2021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238224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4350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4350">
                <a:defRPr/>
              </a:pPr>
              <a:t>12/9/2021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4350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350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179475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9532" y="736606"/>
            <a:ext cx="1418171" cy="3670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63" y="736606"/>
            <a:ext cx="5574769" cy="3670301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4350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4350">
                <a:defRPr/>
              </a:pPr>
              <a:t>12/9/2021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4350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350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647918" y="742950"/>
            <a:ext cx="0" cy="36576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2183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3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200" indent="0">
              <a:buNone/>
              <a:defRPr sz="2100"/>
            </a:lvl2pPr>
            <a:lvl3pPr marL="684427" indent="0">
              <a:buNone/>
              <a:defRPr sz="1800"/>
            </a:lvl3pPr>
            <a:lvl4pPr marL="1026641" indent="0">
              <a:buNone/>
              <a:defRPr sz="1500"/>
            </a:lvl4pPr>
            <a:lvl5pPr marL="1368853" indent="0">
              <a:buNone/>
              <a:defRPr sz="1500"/>
            </a:lvl5pPr>
            <a:lvl6pPr marL="1711082" indent="0">
              <a:buNone/>
              <a:defRPr sz="1500"/>
            </a:lvl6pPr>
            <a:lvl7pPr marL="2053280" indent="0">
              <a:buNone/>
              <a:defRPr sz="1500"/>
            </a:lvl7pPr>
            <a:lvl8pPr marL="2395479" indent="0">
              <a:buNone/>
              <a:defRPr sz="1500"/>
            </a:lvl8pPr>
            <a:lvl9pPr marL="2737676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4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00" indent="0">
              <a:buNone/>
              <a:defRPr sz="1100"/>
            </a:lvl2pPr>
            <a:lvl3pPr marL="684427" indent="0">
              <a:buNone/>
              <a:defRPr sz="900"/>
            </a:lvl3pPr>
            <a:lvl4pPr marL="1026641" indent="0">
              <a:buNone/>
              <a:defRPr sz="800"/>
            </a:lvl4pPr>
            <a:lvl5pPr marL="1368853" indent="0">
              <a:buNone/>
              <a:defRPr sz="800"/>
            </a:lvl5pPr>
            <a:lvl6pPr marL="1711082" indent="0">
              <a:buNone/>
              <a:defRPr sz="800"/>
            </a:lvl6pPr>
            <a:lvl7pPr marL="2053280" indent="0">
              <a:buNone/>
              <a:defRPr sz="800"/>
            </a:lvl7pPr>
            <a:lvl8pPr marL="2395479" indent="0">
              <a:buNone/>
              <a:defRPr sz="800"/>
            </a:lvl8pPr>
            <a:lvl9pPr marL="2737676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27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2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27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37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0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31"/>
            <a:ext cx="6858000" cy="1241822"/>
          </a:xfrm>
        </p:spPr>
        <p:txBody>
          <a:bodyPr/>
          <a:lstStyle>
            <a:lvl1pPr marL="0" indent="0" algn="ctr">
              <a:buNone/>
              <a:defRPr sz="1324"/>
            </a:lvl1pPr>
            <a:lvl2pPr marL="251495" indent="0" algn="ctr">
              <a:buNone/>
              <a:defRPr sz="1103"/>
            </a:lvl2pPr>
            <a:lvl3pPr marL="503012" indent="0" algn="ctr">
              <a:buNone/>
              <a:defRPr sz="1029"/>
            </a:lvl3pPr>
            <a:lvl4pPr marL="754519" indent="0" algn="ctr">
              <a:buNone/>
              <a:defRPr sz="882"/>
            </a:lvl4pPr>
            <a:lvl5pPr marL="1006023" indent="0" algn="ctr">
              <a:buNone/>
              <a:defRPr sz="882"/>
            </a:lvl5pPr>
            <a:lvl6pPr marL="1257540" indent="0" algn="ctr">
              <a:buNone/>
              <a:defRPr sz="882"/>
            </a:lvl6pPr>
            <a:lvl7pPr marL="1509036" indent="0" algn="ctr">
              <a:buNone/>
              <a:defRPr sz="882"/>
            </a:lvl7pPr>
            <a:lvl8pPr marL="1760530" indent="0" algn="ctr">
              <a:buNone/>
              <a:defRPr sz="882"/>
            </a:lvl8pPr>
            <a:lvl9pPr marL="2012023" indent="0" algn="ctr">
              <a:buNone/>
              <a:defRPr sz="882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03012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03012"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0301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03012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0301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24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"/>
            <a:ext cx="9144000" cy="51574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120" y="4597458"/>
            <a:ext cx="9576247" cy="560027"/>
          </a:xfrm>
          <a:prstGeom prst="rect">
            <a:avLst/>
          </a:prstGeom>
        </p:spPr>
      </p:pic>
      <p:sp>
        <p:nvSpPr>
          <p:cNvPr id="9" name="五边形 8"/>
          <p:cNvSpPr/>
          <p:nvPr userDrawn="1"/>
        </p:nvSpPr>
        <p:spPr>
          <a:xfrm>
            <a:off x="0" y="152401"/>
            <a:ext cx="508000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05" tIns="25172" rIns="50305" bIns="25172" rtlCol="0" anchor="ctr"/>
          <a:lstStyle/>
          <a:p>
            <a:pPr algn="ctr" defTabSz="503012">
              <a:defRPr/>
            </a:pPr>
            <a:endParaRPr lang="zh-CN" altLang="en-US" sz="1029">
              <a:solidFill>
                <a:prstClr val="white"/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508055" y="152416"/>
            <a:ext cx="2361827" cy="322448"/>
          </a:xfrm>
          <a:prstGeom prst="rect">
            <a:avLst/>
          </a:prstGeom>
          <a:noFill/>
        </p:spPr>
        <p:txBody>
          <a:bodyPr wrap="none" lIns="50305" tIns="25172" rIns="50305" bIns="25172" rtlCol="0">
            <a:spAutoFit/>
          </a:bodyPr>
          <a:lstStyle/>
          <a:p>
            <a:pPr defTabSz="503012">
              <a:defRPr/>
            </a:pPr>
            <a:r>
              <a:rPr lang="zh-CN" altLang="en-US" sz="1765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36763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63"/>
            <a:ext cx="7886700" cy="2139553"/>
          </a:xfrm>
        </p:spPr>
        <p:txBody>
          <a:bodyPr anchor="b"/>
          <a:lstStyle>
            <a:lvl1pPr>
              <a:defRPr sz="330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/>
          <a:lstStyle>
            <a:lvl1pPr marL="0" indent="0">
              <a:buNone/>
              <a:defRPr sz="1324">
                <a:solidFill>
                  <a:schemeClr val="tx1">
                    <a:tint val="75000"/>
                  </a:schemeClr>
                </a:solidFill>
              </a:defRPr>
            </a:lvl1pPr>
            <a:lvl2pPr marL="251495" indent="0">
              <a:buNone/>
              <a:defRPr sz="1103">
                <a:solidFill>
                  <a:schemeClr val="tx1">
                    <a:tint val="75000"/>
                  </a:schemeClr>
                </a:solidFill>
              </a:defRPr>
            </a:lvl2pPr>
            <a:lvl3pPr marL="503012" indent="0">
              <a:buNone/>
              <a:defRPr sz="1029">
                <a:solidFill>
                  <a:schemeClr val="tx1">
                    <a:tint val="75000"/>
                  </a:schemeClr>
                </a:solidFill>
              </a:defRPr>
            </a:lvl3pPr>
            <a:lvl4pPr marL="754519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4pPr>
            <a:lvl5pPr marL="1006023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5pPr>
            <a:lvl6pPr marL="1257540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6pPr>
            <a:lvl7pPr marL="1509036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7pPr>
            <a:lvl8pPr marL="1760530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8pPr>
            <a:lvl9pPr marL="2012023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03012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03012"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0301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03012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0301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52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03012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03012"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0301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03012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0301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17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24" b="1"/>
            </a:lvl1pPr>
            <a:lvl2pPr marL="251495" indent="0">
              <a:buNone/>
              <a:defRPr sz="1103" b="1"/>
            </a:lvl2pPr>
            <a:lvl3pPr marL="503012" indent="0">
              <a:buNone/>
              <a:defRPr sz="1029" b="1"/>
            </a:lvl3pPr>
            <a:lvl4pPr marL="754519" indent="0">
              <a:buNone/>
              <a:defRPr sz="882" b="1"/>
            </a:lvl4pPr>
            <a:lvl5pPr marL="1006023" indent="0">
              <a:buNone/>
              <a:defRPr sz="882" b="1"/>
            </a:lvl5pPr>
            <a:lvl6pPr marL="1257540" indent="0">
              <a:buNone/>
              <a:defRPr sz="882" b="1"/>
            </a:lvl6pPr>
            <a:lvl7pPr marL="1509036" indent="0">
              <a:buNone/>
              <a:defRPr sz="882" b="1"/>
            </a:lvl7pPr>
            <a:lvl8pPr marL="1760530" indent="0">
              <a:buNone/>
              <a:defRPr sz="882" b="1"/>
            </a:lvl8pPr>
            <a:lvl9pPr marL="2012023" indent="0">
              <a:buNone/>
              <a:defRPr sz="882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21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64" y="1260872"/>
            <a:ext cx="3887391" cy="617934"/>
          </a:xfrm>
        </p:spPr>
        <p:txBody>
          <a:bodyPr anchor="b"/>
          <a:lstStyle>
            <a:lvl1pPr marL="0" indent="0">
              <a:buNone/>
              <a:defRPr sz="1324" b="1"/>
            </a:lvl1pPr>
            <a:lvl2pPr marL="251495" indent="0">
              <a:buNone/>
              <a:defRPr sz="1103" b="1"/>
            </a:lvl2pPr>
            <a:lvl3pPr marL="503012" indent="0">
              <a:buNone/>
              <a:defRPr sz="1029" b="1"/>
            </a:lvl3pPr>
            <a:lvl4pPr marL="754519" indent="0">
              <a:buNone/>
              <a:defRPr sz="882" b="1"/>
            </a:lvl4pPr>
            <a:lvl5pPr marL="1006023" indent="0">
              <a:buNone/>
              <a:defRPr sz="882" b="1"/>
            </a:lvl5pPr>
            <a:lvl6pPr marL="1257540" indent="0">
              <a:buNone/>
              <a:defRPr sz="882" b="1"/>
            </a:lvl6pPr>
            <a:lvl7pPr marL="1509036" indent="0">
              <a:buNone/>
              <a:defRPr sz="882" b="1"/>
            </a:lvl7pPr>
            <a:lvl8pPr marL="1760530" indent="0">
              <a:buNone/>
              <a:defRPr sz="882" b="1"/>
            </a:lvl8pPr>
            <a:lvl9pPr marL="2012023" indent="0">
              <a:buNone/>
              <a:defRPr sz="882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4" y="1878821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03012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03012"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0301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03012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0301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98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03012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03012"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0301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03012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0301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29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03012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03012"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0301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03012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0301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49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76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28"/>
            <a:ext cx="4629150" cy="3655219"/>
          </a:xfrm>
        </p:spPr>
        <p:txBody>
          <a:bodyPr/>
          <a:lstStyle>
            <a:lvl1pPr>
              <a:defRPr sz="1765"/>
            </a:lvl1pPr>
            <a:lvl2pPr>
              <a:defRPr sz="1618"/>
            </a:lvl2pPr>
            <a:lvl3pPr>
              <a:defRPr sz="1324"/>
            </a:lvl3pPr>
            <a:lvl4pPr>
              <a:defRPr sz="1103"/>
            </a:lvl4pPr>
            <a:lvl5pPr>
              <a:defRPr sz="1103"/>
            </a:lvl5pPr>
            <a:lvl6pPr>
              <a:defRPr sz="1103"/>
            </a:lvl6pPr>
            <a:lvl7pPr>
              <a:defRPr sz="1103"/>
            </a:lvl7pPr>
            <a:lvl8pPr>
              <a:defRPr sz="1103"/>
            </a:lvl8pPr>
            <a:lvl9pPr>
              <a:defRPr sz="1103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4"/>
            <a:ext cx="2949178" cy="2858691"/>
          </a:xfrm>
        </p:spPr>
        <p:txBody>
          <a:bodyPr/>
          <a:lstStyle>
            <a:lvl1pPr marL="0" indent="0">
              <a:buNone/>
              <a:defRPr sz="882"/>
            </a:lvl1pPr>
            <a:lvl2pPr marL="251495" indent="0">
              <a:buNone/>
              <a:defRPr sz="809"/>
            </a:lvl2pPr>
            <a:lvl3pPr marL="503012" indent="0">
              <a:buNone/>
              <a:defRPr sz="662"/>
            </a:lvl3pPr>
            <a:lvl4pPr marL="754519" indent="0">
              <a:buNone/>
              <a:defRPr sz="588"/>
            </a:lvl4pPr>
            <a:lvl5pPr marL="1006023" indent="0">
              <a:buNone/>
              <a:defRPr sz="588"/>
            </a:lvl5pPr>
            <a:lvl6pPr marL="1257540" indent="0">
              <a:buNone/>
              <a:defRPr sz="588"/>
            </a:lvl6pPr>
            <a:lvl7pPr marL="1509036" indent="0">
              <a:buNone/>
              <a:defRPr sz="588"/>
            </a:lvl7pPr>
            <a:lvl8pPr marL="1760530" indent="0">
              <a:buNone/>
              <a:defRPr sz="588"/>
            </a:lvl8pPr>
            <a:lvl9pPr marL="2012023" indent="0">
              <a:buNone/>
              <a:defRPr sz="588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03012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03012"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0301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03012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0301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68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76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28"/>
            <a:ext cx="4629150" cy="3655219"/>
          </a:xfrm>
        </p:spPr>
        <p:txBody>
          <a:bodyPr anchor="t"/>
          <a:lstStyle>
            <a:lvl1pPr marL="0" indent="0">
              <a:buNone/>
              <a:defRPr sz="1765"/>
            </a:lvl1pPr>
            <a:lvl2pPr marL="251495" indent="0">
              <a:buNone/>
              <a:defRPr sz="1618"/>
            </a:lvl2pPr>
            <a:lvl3pPr marL="503012" indent="0">
              <a:buNone/>
              <a:defRPr sz="1324"/>
            </a:lvl3pPr>
            <a:lvl4pPr marL="754519" indent="0">
              <a:buNone/>
              <a:defRPr sz="1103"/>
            </a:lvl4pPr>
            <a:lvl5pPr marL="1006023" indent="0">
              <a:buNone/>
              <a:defRPr sz="1103"/>
            </a:lvl5pPr>
            <a:lvl6pPr marL="1257540" indent="0">
              <a:buNone/>
              <a:defRPr sz="1103"/>
            </a:lvl6pPr>
            <a:lvl7pPr marL="1509036" indent="0">
              <a:buNone/>
              <a:defRPr sz="1103"/>
            </a:lvl7pPr>
            <a:lvl8pPr marL="1760530" indent="0">
              <a:buNone/>
              <a:defRPr sz="1103"/>
            </a:lvl8pPr>
            <a:lvl9pPr marL="2012023" indent="0">
              <a:buNone/>
              <a:defRPr sz="1103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4"/>
            <a:ext cx="2949178" cy="2858691"/>
          </a:xfrm>
        </p:spPr>
        <p:txBody>
          <a:bodyPr/>
          <a:lstStyle>
            <a:lvl1pPr marL="0" indent="0">
              <a:buNone/>
              <a:defRPr sz="882"/>
            </a:lvl1pPr>
            <a:lvl2pPr marL="251495" indent="0">
              <a:buNone/>
              <a:defRPr sz="809"/>
            </a:lvl2pPr>
            <a:lvl3pPr marL="503012" indent="0">
              <a:buNone/>
              <a:defRPr sz="662"/>
            </a:lvl3pPr>
            <a:lvl4pPr marL="754519" indent="0">
              <a:buNone/>
              <a:defRPr sz="588"/>
            </a:lvl4pPr>
            <a:lvl5pPr marL="1006023" indent="0">
              <a:buNone/>
              <a:defRPr sz="588"/>
            </a:lvl5pPr>
            <a:lvl6pPr marL="1257540" indent="0">
              <a:buNone/>
              <a:defRPr sz="588"/>
            </a:lvl6pPr>
            <a:lvl7pPr marL="1509036" indent="0">
              <a:buNone/>
              <a:defRPr sz="588"/>
            </a:lvl7pPr>
            <a:lvl8pPr marL="1760530" indent="0">
              <a:buNone/>
              <a:defRPr sz="588"/>
            </a:lvl8pPr>
            <a:lvl9pPr marL="2012023" indent="0">
              <a:buNone/>
              <a:defRPr sz="588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03012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03012"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0301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03012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0301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67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03012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03012"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0301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03012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0301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5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451" tIns="34253" rIns="68451" bIns="3425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451" tIns="34253" rIns="68451" bIns="34253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451" tIns="34253" rIns="68451" bIns="3425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427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451" tIns="34253" rIns="68451" bIns="34253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42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451" tIns="34253" rIns="68451" bIns="3425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427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782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684427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15" indent="-171115" algn="l" defTabSz="68442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344" indent="-171115" algn="l" defTabSz="6844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5539" indent="-171115" algn="l" defTabSz="6844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740" indent="-171115" algn="l" defTabSz="6844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9938" indent="-171115" algn="l" defTabSz="6844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165" indent="-171115" algn="l" defTabSz="6844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379" indent="-171115" algn="l" defTabSz="6844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593" indent="-171115" algn="l" defTabSz="6844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8817" indent="-171115" algn="l" defTabSz="6844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4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00" algn="l" defTabSz="6844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427" algn="l" defTabSz="6844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641" algn="l" defTabSz="6844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853" algn="l" defTabSz="6844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082" algn="l" defTabSz="6844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280" algn="l" defTabSz="6844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479" algn="l" defTabSz="6844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7676" algn="l" defTabSz="6844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44" tIns="45718" rIns="91344" bIns="45718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91344" tIns="45718" rIns="91344" bIns="45718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lIns="91344" tIns="45718" rIns="91344" bIns="45718" rtlCol="0" anchor="ctr"/>
          <a:lstStyle>
            <a:lvl1pPr algn="l">
              <a:defRPr sz="88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1558"/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671558"/>
              <a:t>09/12/2021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lIns="91344" tIns="45718" rIns="91344" bIns="45718" rtlCol="0" anchor="ctr"/>
          <a:lstStyle>
            <a:lvl1pPr algn="ctr">
              <a:defRPr sz="88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1558"/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lIns="91344" tIns="45718" rIns="91344" bIns="45718" rtlCol="0" anchor="ctr"/>
          <a:lstStyle>
            <a:lvl1pPr algn="r">
              <a:defRPr sz="88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1558"/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671558"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543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p:transition spd="slow">
    <p:wipe dir="d"/>
  </p:transition>
  <p:txStyles>
    <p:titleStyle>
      <a:lvl1pPr algn="ctr" defTabSz="671558" rtl="0" eaLnBrk="1" latinLnBrk="0" hangingPunct="1">
        <a:spcBef>
          <a:spcPct val="0"/>
        </a:spcBef>
        <a:buNone/>
        <a:defRPr sz="32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851" indent="-251851" algn="l" defTabSz="671558" rtl="0" eaLnBrk="1" latinLnBrk="0" hangingPunct="1">
        <a:spcBef>
          <a:spcPct val="20000"/>
        </a:spcBef>
        <a:buFont typeface="Arial" pitchFamily="34" charset="0"/>
        <a:buChar char="•"/>
        <a:defRPr sz="2353" kern="1200">
          <a:solidFill>
            <a:schemeClr val="tx1"/>
          </a:solidFill>
          <a:latin typeface="+mn-lt"/>
          <a:ea typeface="+mn-ea"/>
          <a:cs typeface="+mn-cs"/>
        </a:defRPr>
      </a:lvl1pPr>
      <a:lvl2pPr marL="545633" indent="-209877" algn="l" defTabSz="671558" rtl="0" eaLnBrk="1" latinLnBrk="0" hangingPunct="1">
        <a:spcBef>
          <a:spcPct val="20000"/>
        </a:spcBef>
        <a:buFont typeface="Arial" pitchFamily="34" charset="0"/>
        <a:buChar char="–"/>
        <a:defRPr sz="2059" kern="1200">
          <a:solidFill>
            <a:schemeClr val="tx1"/>
          </a:solidFill>
          <a:latin typeface="+mn-lt"/>
          <a:ea typeface="+mn-ea"/>
          <a:cs typeface="+mn-cs"/>
        </a:defRPr>
      </a:lvl2pPr>
      <a:lvl3pPr marL="839458" indent="-167901" algn="l" defTabSz="671558" rtl="0" eaLnBrk="1" latinLnBrk="0" hangingPunct="1">
        <a:spcBef>
          <a:spcPct val="20000"/>
        </a:spcBef>
        <a:buFont typeface="Arial" pitchFamily="34" charset="0"/>
        <a:buChar char="•"/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175215" indent="-167901" algn="l" defTabSz="671558" rtl="0" eaLnBrk="1" latinLnBrk="0" hangingPunct="1">
        <a:spcBef>
          <a:spcPct val="20000"/>
        </a:spcBef>
        <a:buFont typeface="Arial" pitchFamily="34" charset="0"/>
        <a:buChar char="–"/>
        <a:defRPr sz="1471" kern="1200">
          <a:solidFill>
            <a:schemeClr val="tx1"/>
          </a:solidFill>
          <a:latin typeface="+mn-lt"/>
          <a:ea typeface="+mn-ea"/>
          <a:cs typeface="+mn-cs"/>
        </a:defRPr>
      </a:lvl4pPr>
      <a:lvl5pPr marL="1510973" indent="-167901" algn="l" defTabSz="671558" rtl="0" eaLnBrk="1" latinLnBrk="0" hangingPunct="1">
        <a:spcBef>
          <a:spcPct val="20000"/>
        </a:spcBef>
        <a:buFont typeface="Arial" pitchFamily="34" charset="0"/>
        <a:buChar char="»"/>
        <a:defRPr sz="1471" kern="1200">
          <a:solidFill>
            <a:schemeClr val="tx1"/>
          </a:solidFill>
          <a:latin typeface="+mn-lt"/>
          <a:ea typeface="+mn-ea"/>
          <a:cs typeface="+mn-cs"/>
        </a:defRPr>
      </a:lvl5pPr>
      <a:lvl6pPr marL="1846774" indent="-167901" algn="l" defTabSz="671558" rtl="0" eaLnBrk="1" latinLnBrk="0" hangingPunct="1">
        <a:spcBef>
          <a:spcPct val="20000"/>
        </a:spcBef>
        <a:buFont typeface="Arial" pitchFamily="34" charset="0"/>
        <a:buChar char="•"/>
        <a:defRPr sz="1471" kern="1200">
          <a:solidFill>
            <a:schemeClr val="tx1"/>
          </a:solidFill>
          <a:latin typeface="+mn-lt"/>
          <a:ea typeface="+mn-ea"/>
          <a:cs typeface="+mn-cs"/>
        </a:defRPr>
      </a:lvl6pPr>
      <a:lvl7pPr marL="2182553" indent="-167901" algn="l" defTabSz="671558" rtl="0" eaLnBrk="1" latinLnBrk="0" hangingPunct="1">
        <a:spcBef>
          <a:spcPct val="20000"/>
        </a:spcBef>
        <a:buFont typeface="Arial" pitchFamily="34" charset="0"/>
        <a:buChar char="•"/>
        <a:defRPr sz="1471" kern="1200">
          <a:solidFill>
            <a:schemeClr val="tx1"/>
          </a:solidFill>
          <a:latin typeface="+mn-lt"/>
          <a:ea typeface="+mn-ea"/>
          <a:cs typeface="+mn-cs"/>
        </a:defRPr>
      </a:lvl7pPr>
      <a:lvl8pPr marL="2518332" indent="-167901" algn="l" defTabSz="671558" rtl="0" eaLnBrk="1" latinLnBrk="0" hangingPunct="1">
        <a:spcBef>
          <a:spcPct val="20000"/>
        </a:spcBef>
        <a:buFont typeface="Arial" pitchFamily="34" charset="0"/>
        <a:buChar char="•"/>
        <a:defRPr sz="1471" kern="1200">
          <a:solidFill>
            <a:schemeClr val="tx1"/>
          </a:solidFill>
          <a:latin typeface="+mn-lt"/>
          <a:ea typeface="+mn-ea"/>
          <a:cs typeface="+mn-cs"/>
        </a:defRPr>
      </a:lvl8pPr>
      <a:lvl9pPr marL="2854133" indent="-167901" algn="l" defTabSz="671558" rtl="0" eaLnBrk="1" latinLnBrk="0" hangingPunct="1">
        <a:spcBef>
          <a:spcPct val="20000"/>
        </a:spcBef>
        <a:buFont typeface="Arial" pitchFamily="34" charset="0"/>
        <a:buChar char="•"/>
        <a:defRPr sz="147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71558" rtl="0" eaLnBrk="1" latinLnBrk="0" hangingPunct="1">
        <a:defRPr sz="1397" kern="1200">
          <a:solidFill>
            <a:schemeClr val="tx1"/>
          </a:solidFill>
          <a:latin typeface="+mn-lt"/>
          <a:ea typeface="+mn-ea"/>
          <a:cs typeface="+mn-cs"/>
        </a:defRPr>
      </a:lvl1pPr>
      <a:lvl2pPr marL="335758" algn="l" defTabSz="671558" rtl="0" eaLnBrk="1" latinLnBrk="0" hangingPunct="1">
        <a:defRPr sz="1397" kern="1200">
          <a:solidFill>
            <a:schemeClr val="tx1"/>
          </a:solidFill>
          <a:latin typeface="+mn-lt"/>
          <a:ea typeface="+mn-ea"/>
          <a:cs typeface="+mn-cs"/>
        </a:defRPr>
      </a:lvl2pPr>
      <a:lvl3pPr marL="671558" algn="l" defTabSz="671558" rtl="0" eaLnBrk="1" latinLnBrk="0" hangingPunct="1">
        <a:defRPr sz="1397" kern="1200">
          <a:solidFill>
            <a:schemeClr val="tx1"/>
          </a:solidFill>
          <a:latin typeface="+mn-lt"/>
          <a:ea typeface="+mn-ea"/>
          <a:cs typeface="+mn-cs"/>
        </a:defRPr>
      </a:lvl3pPr>
      <a:lvl4pPr marL="1007337" algn="l" defTabSz="671558" rtl="0" eaLnBrk="1" latinLnBrk="0" hangingPunct="1">
        <a:defRPr sz="1397" kern="1200">
          <a:solidFill>
            <a:schemeClr val="tx1"/>
          </a:solidFill>
          <a:latin typeface="+mn-lt"/>
          <a:ea typeface="+mn-ea"/>
          <a:cs typeface="+mn-cs"/>
        </a:defRPr>
      </a:lvl4pPr>
      <a:lvl5pPr marL="1343117" algn="l" defTabSz="671558" rtl="0" eaLnBrk="1" latinLnBrk="0" hangingPunct="1">
        <a:defRPr sz="1397" kern="1200">
          <a:solidFill>
            <a:schemeClr val="tx1"/>
          </a:solidFill>
          <a:latin typeface="+mn-lt"/>
          <a:ea typeface="+mn-ea"/>
          <a:cs typeface="+mn-cs"/>
        </a:defRPr>
      </a:lvl5pPr>
      <a:lvl6pPr marL="1678918" algn="l" defTabSz="671558" rtl="0" eaLnBrk="1" latinLnBrk="0" hangingPunct="1">
        <a:defRPr sz="1397" kern="1200">
          <a:solidFill>
            <a:schemeClr val="tx1"/>
          </a:solidFill>
          <a:latin typeface="+mn-lt"/>
          <a:ea typeface="+mn-ea"/>
          <a:cs typeface="+mn-cs"/>
        </a:defRPr>
      </a:lvl6pPr>
      <a:lvl7pPr marL="2014673" algn="l" defTabSz="671558" rtl="0" eaLnBrk="1" latinLnBrk="0" hangingPunct="1">
        <a:defRPr sz="1397" kern="1200">
          <a:solidFill>
            <a:schemeClr val="tx1"/>
          </a:solidFill>
          <a:latin typeface="+mn-lt"/>
          <a:ea typeface="+mn-ea"/>
          <a:cs typeface="+mn-cs"/>
        </a:defRPr>
      </a:lvl7pPr>
      <a:lvl8pPr marL="2350431" algn="l" defTabSz="671558" rtl="0" eaLnBrk="1" latinLnBrk="0" hangingPunct="1">
        <a:defRPr sz="1397" kern="1200">
          <a:solidFill>
            <a:schemeClr val="tx1"/>
          </a:solidFill>
          <a:latin typeface="+mn-lt"/>
          <a:ea typeface="+mn-ea"/>
          <a:cs typeface="+mn-cs"/>
        </a:defRPr>
      </a:lvl8pPr>
      <a:lvl9pPr marL="2686188" algn="l" defTabSz="671558" rtl="0" eaLnBrk="1" latinLnBrk="0" hangingPunct="1">
        <a:defRPr sz="13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408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78" y="864"/>
            <a:ext cx="9142269" cy="514177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91550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ransition advClick="0" advTm="3000">
    <p:random/>
  </p:transition>
  <p:hf sldNum="0" hdr="0"/>
  <p:txStyles>
    <p:titleStyle>
      <a:lvl1pPr marL="0" lvl="0" indent="0" algn="ctr" defTabSz="81287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4439" lvl="0" indent="-304439" algn="l" defTabSz="81287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0472" lvl="1" indent="-254570" algn="l" defTabSz="81287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15814" lvl="2" indent="-202959" algn="l" defTabSz="81287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22407" lvl="3" indent="-203649" algn="l" defTabSz="81287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358" lvl="4" indent="-202959" algn="l" defTabSz="81287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62222" lvl="5" indent="-123843" algn="l" defTabSz="81287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09905" lvl="6" indent="-123843" algn="l" defTabSz="81287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57572" lvl="7" indent="-123843" algn="l" defTabSz="81287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05250" lvl="8" indent="-123843" algn="l" defTabSz="81287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536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7687" lvl="1" indent="0" algn="l" defTabSz="49536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5365" lvl="2" indent="0" algn="l" defTabSz="49536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3048" lvl="3" indent="0" algn="l" defTabSz="49536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0728" lvl="4" indent="0" algn="l" defTabSz="49536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38381" lvl="5" indent="0" algn="l" defTabSz="49536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86064" lvl="6" indent="0" algn="l" defTabSz="49536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3747" lvl="7" indent="0" algn="l" defTabSz="49536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81412" lvl="8" indent="0" algn="l" defTabSz="49536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38" y="205981"/>
            <a:ext cx="8229601" cy="857250"/>
          </a:xfrm>
          <a:prstGeom prst="rect">
            <a:avLst/>
          </a:prstGeom>
        </p:spPr>
        <p:txBody>
          <a:bodyPr vert="horz" lIns="72533" tIns="36256" rIns="72533" bIns="3625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38" y="1200155"/>
            <a:ext cx="8229601" cy="3394472"/>
          </a:xfrm>
          <a:prstGeom prst="rect">
            <a:avLst/>
          </a:prstGeom>
        </p:spPr>
        <p:txBody>
          <a:bodyPr vert="horz" lIns="72533" tIns="36256" rIns="72533" bIns="3625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29" y="4767267"/>
            <a:ext cx="2133601" cy="273844"/>
          </a:xfrm>
          <a:prstGeom prst="rect">
            <a:avLst/>
          </a:prstGeom>
        </p:spPr>
        <p:txBody>
          <a:bodyPr vert="horz" lIns="72533" tIns="36256" rIns="72533" bIns="36256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522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5220"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38" y="4767267"/>
            <a:ext cx="2895601" cy="273844"/>
          </a:xfrm>
          <a:prstGeom prst="rect">
            <a:avLst/>
          </a:prstGeom>
        </p:spPr>
        <p:txBody>
          <a:bodyPr vert="horz" lIns="72533" tIns="36256" rIns="72533" bIns="36256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52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66" y="4767267"/>
            <a:ext cx="2133601" cy="273844"/>
          </a:xfrm>
          <a:prstGeom prst="rect">
            <a:avLst/>
          </a:prstGeom>
        </p:spPr>
        <p:txBody>
          <a:bodyPr vert="horz" lIns="72533" tIns="36256" rIns="72533" bIns="36256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522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52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678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69550" rtl="0" eaLnBrk="1" latinLnBrk="0" hangingPunct="1">
        <a:spcBef>
          <a:spcPct val="0"/>
        </a:spcBef>
        <a:buNone/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3579" indent="-363579" algn="l" defTabSz="96955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87757" indent="-302981" algn="l" defTabSz="969550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211936" indent="-242388" algn="l" defTabSz="969550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96709" indent="-242388" algn="l" defTabSz="96955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81485" indent="-242388" algn="l" defTabSz="969550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66258" indent="-242388" algn="l" defTabSz="96955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51025" indent="-242388" algn="l" defTabSz="96955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35772" indent="-242388" algn="l" defTabSz="96955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20547" indent="-242388" algn="l" defTabSz="96955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95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4775" algn="l" defTabSz="9695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9550" algn="l" defTabSz="9695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4321" algn="l" defTabSz="9695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9097" algn="l" defTabSz="9695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23873" algn="l" defTabSz="9695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08643" algn="l" defTabSz="9695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93404" algn="l" defTabSz="9695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159" algn="l" defTabSz="9695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463" tIns="34259" rIns="68463" bIns="3425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463" tIns="34259" rIns="68463" bIns="3425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463" tIns="34259" rIns="68463" bIns="3425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566">
              <a:defRPr/>
            </a:pPr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566">
                <a:defRPr/>
              </a:pPr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463" tIns="34259" rIns="68463" bIns="3425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56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463" tIns="34259" rIns="68463" bIns="3425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566">
              <a:defRPr/>
            </a:pPr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56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587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6845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49" indent="-171149" algn="l" defTabSz="684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446" indent="-171149" algn="l" defTabSz="6845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713" indent="-171149" algn="l" defTabSz="6845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980" indent="-171149" algn="l" defTabSz="6845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253" indent="-171149" algn="l" defTabSz="6845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548" indent="-171149" algn="l" defTabSz="6845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829" indent="-171149" algn="l" defTabSz="6845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112" indent="-171149" algn="l" defTabSz="6845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408" indent="-171149" algn="l" defTabSz="6845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5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72" algn="l" defTabSz="6845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566" algn="l" defTabSz="6845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849" algn="l" defTabSz="6845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131" algn="l" defTabSz="6845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427" algn="l" defTabSz="6845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697" algn="l" defTabSz="6845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965" algn="l" defTabSz="6845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231" algn="l" defTabSz="6845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120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68511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86" indent="-171286" algn="l" defTabSz="6851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857" indent="-171286" algn="l" defTabSz="6851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403" indent="-171286" algn="l" defTabSz="6851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948" indent="-171286" algn="l" defTabSz="6851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95" indent="-171286" algn="l" defTabSz="6851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065" indent="-171286" algn="l" defTabSz="6851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623" indent="-171286" algn="l" defTabSz="6851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182" indent="-171286" algn="l" defTabSz="6851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754" indent="-171286" algn="l" defTabSz="6851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45" algn="l" defTabSz="685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117" algn="l" defTabSz="685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674" algn="l" defTabSz="685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235" algn="l" defTabSz="685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804" algn="l" defTabSz="685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350" algn="l" defTabSz="685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897" algn="l" defTabSz="685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442" algn="l" defTabSz="685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7050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685219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964" indent="-256964" algn="l" defTabSz="68521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736" indent="-214138" algn="l" defTabSz="685219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529" indent="-171310" algn="l" defTabSz="685219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128" indent="-171310" algn="l" defTabSz="685219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729" indent="-171310" algn="l" defTabSz="685219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347" indent="-171310" algn="l" defTabSz="68521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956" indent="-171310" algn="l" defTabSz="68521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566" indent="-171310" algn="l" defTabSz="68521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186" indent="-171310" algn="l" defTabSz="68521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21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99" algn="l" defTabSz="68521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219" algn="l" defTabSz="68521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827" algn="l" defTabSz="68521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439" algn="l" defTabSz="68521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056" algn="l" defTabSz="68521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656" algn="l" defTabSz="68521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257" algn="l" defTabSz="68521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856" algn="l" defTabSz="68521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074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802" y="7"/>
            <a:ext cx="9172472" cy="5142161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564" y="736600"/>
            <a:ext cx="7200897" cy="977900"/>
          </a:xfrm>
          <a:prstGeom prst="rect">
            <a:avLst/>
          </a:prstGeom>
          <a:effectLst/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64" y="1917699"/>
            <a:ext cx="7200897" cy="2489202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126" y="4476750"/>
            <a:ext cx="1200150" cy="2095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l" defTabSz="685800">
              <a:defRPr/>
            </a:pPr>
            <a:fld id="{35EA24C6-B4BC-43B1-BBF7-E43B2C586E8C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800">
                <a:defRPr/>
              </a:pPr>
              <a:t>12/9/2021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557" y="4476750"/>
            <a:ext cx="5479425" cy="2095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ctr" defTabSz="685800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5440" y="4476750"/>
            <a:ext cx="407023" cy="2095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685800">
              <a:defRPr/>
            </a:pPr>
            <a:fld id="{FB83D29B-0323-4B08-8148-6B0565546AB7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3232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  <p:sldLayoutId id="2147483920" r:id="rId13"/>
    <p:sldLayoutId id="2147483921" r:id="rId14"/>
    <p:sldLayoutId id="2147483922" r:id="rId15"/>
    <p:sldLayoutId id="2147483923" r:id="rId16"/>
    <p:sldLayoutId id="2147483924" r:id="rId17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2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68418" tIns="34235" rIns="68418" bIns="34235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418" tIns="34235" rIns="68418" bIns="34235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767267"/>
            <a:ext cx="2057400" cy="273844"/>
          </a:xfrm>
          <a:prstGeom prst="rect">
            <a:avLst/>
          </a:prstGeom>
        </p:spPr>
        <p:txBody>
          <a:bodyPr vert="horz" lIns="68418" tIns="34235" rIns="68418" bIns="34235" rtlCol="0" anchor="ctr"/>
          <a:lstStyle>
            <a:lvl1pPr algn="l">
              <a:defRPr sz="66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03012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03012"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 vert="horz" lIns="68418" tIns="34235" rIns="68418" bIns="34235" rtlCol="0" anchor="ctr"/>
          <a:lstStyle>
            <a:lvl1pPr algn="ctr">
              <a:defRPr sz="66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0301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 vert="horz" lIns="68418" tIns="34235" rIns="68418" bIns="34235" rtlCol="0" anchor="ctr"/>
          <a:lstStyle>
            <a:lvl1pPr algn="r">
              <a:defRPr sz="66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03012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0301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769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503012" rtl="0" eaLnBrk="1" latinLnBrk="0" hangingPunct="1">
        <a:lnSpc>
          <a:spcPct val="90000"/>
        </a:lnSpc>
        <a:spcBef>
          <a:spcPct val="0"/>
        </a:spcBef>
        <a:buNone/>
        <a:defRPr sz="235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5761" indent="-125761" algn="l" defTabSz="503012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618" kern="1200">
          <a:solidFill>
            <a:schemeClr val="tx1"/>
          </a:solidFill>
          <a:latin typeface="+mn-lt"/>
          <a:ea typeface="+mn-ea"/>
          <a:cs typeface="+mn-cs"/>
        </a:defRPr>
      </a:lvl1pPr>
      <a:lvl2pPr marL="377277" indent="-125761" algn="l" defTabSz="503012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1324" kern="1200">
          <a:solidFill>
            <a:schemeClr val="tx1"/>
          </a:solidFill>
          <a:latin typeface="+mn-lt"/>
          <a:ea typeface="+mn-ea"/>
          <a:cs typeface="+mn-cs"/>
        </a:defRPr>
      </a:lvl2pPr>
      <a:lvl3pPr marL="628768" indent="-125761" algn="l" defTabSz="503012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1103" kern="1200">
          <a:solidFill>
            <a:schemeClr val="tx1"/>
          </a:solidFill>
          <a:latin typeface="+mn-lt"/>
          <a:ea typeface="+mn-ea"/>
          <a:cs typeface="+mn-cs"/>
        </a:defRPr>
      </a:lvl3pPr>
      <a:lvl4pPr marL="880265" indent="-125761" algn="l" defTabSz="503012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1029" kern="1200">
          <a:solidFill>
            <a:schemeClr val="tx1"/>
          </a:solidFill>
          <a:latin typeface="+mn-lt"/>
          <a:ea typeface="+mn-ea"/>
          <a:cs typeface="+mn-cs"/>
        </a:defRPr>
      </a:lvl4pPr>
      <a:lvl5pPr marL="1131761" indent="-125761" algn="l" defTabSz="503012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1029" kern="1200">
          <a:solidFill>
            <a:schemeClr val="tx1"/>
          </a:solidFill>
          <a:latin typeface="+mn-lt"/>
          <a:ea typeface="+mn-ea"/>
          <a:cs typeface="+mn-cs"/>
        </a:defRPr>
      </a:lvl5pPr>
      <a:lvl6pPr marL="1383277" indent="-125761" algn="l" defTabSz="503012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1029" kern="1200">
          <a:solidFill>
            <a:schemeClr val="tx1"/>
          </a:solidFill>
          <a:latin typeface="+mn-lt"/>
          <a:ea typeface="+mn-ea"/>
          <a:cs typeface="+mn-cs"/>
        </a:defRPr>
      </a:lvl6pPr>
      <a:lvl7pPr marL="1634781" indent="-125761" algn="l" defTabSz="503012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1029" kern="1200">
          <a:solidFill>
            <a:schemeClr val="tx1"/>
          </a:solidFill>
          <a:latin typeface="+mn-lt"/>
          <a:ea typeface="+mn-ea"/>
          <a:cs typeface="+mn-cs"/>
        </a:defRPr>
      </a:lvl7pPr>
      <a:lvl8pPr marL="1886289" indent="-125761" algn="l" defTabSz="503012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1029" kern="1200">
          <a:solidFill>
            <a:schemeClr val="tx1"/>
          </a:solidFill>
          <a:latin typeface="+mn-lt"/>
          <a:ea typeface="+mn-ea"/>
          <a:cs typeface="+mn-cs"/>
        </a:defRPr>
      </a:lvl8pPr>
      <a:lvl9pPr marL="2137802" indent="-125761" algn="l" defTabSz="503012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102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3012" rtl="0" eaLnBrk="1" latinLnBrk="0" hangingPunct="1">
        <a:defRPr sz="1029" kern="1200">
          <a:solidFill>
            <a:schemeClr val="tx1"/>
          </a:solidFill>
          <a:latin typeface="+mn-lt"/>
          <a:ea typeface="+mn-ea"/>
          <a:cs typeface="+mn-cs"/>
        </a:defRPr>
      </a:lvl1pPr>
      <a:lvl2pPr marL="251495" algn="l" defTabSz="503012" rtl="0" eaLnBrk="1" latinLnBrk="0" hangingPunct="1">
        <a:defRPr sz="1029" kern="1200">
          <a:solidFill>
            <a:schemeClr val="tx1"/>
          </a:solidFill>
          <a:latin typeface="+mn-lt"/>
          <a:ea typeface="+mn-ea"/>
          <a:cs typeface="+mn-cs"/>
        </a:defRPr>
      </a:lvl2pPr>
      <a:lvl3pPr marL="503012" algn="l" defTabSz="503012" rtl="0" eaLnBrk="1" latinLnBrk="0" hangingPunct="1">
        <a:defRPr sz="1029" kern="1200">
          <a:solidFill>
            <a:schemeClr val="tx1"/>
          </a:solidFill>
          <a:latin typeface="+mn-lt"/>
          <a:ea typeface="+mn-ea"/>
          <a:cs typeface="+mn-cs"/>
        </a:defRPr>
      </a:lvl3pPr>
      <a:lvl4pPr marL="754519" algn="l" defTabSz="503012" rtl="0" eaLnBrk="1" latinLnBrk="0" hangingPunct="1">
        <a:defRPr sz="1029" kern="1200">
          <a:solidFill>
            <a:schemeClr val="tx1"/>
          </a:solidFill>
          <a:latin typeface="+mn-lt"/>
          <a:ea typeface="+mn-ea"/>
          <a:cs typeface="+mn-cs"/>
        </a:defRPr>
      </a:lvl4pPr>
      <a:lvl5pPr marL="1006023" algn="l" defTabSz="503012" rtl="0" eaLnBrk="1" latinLnBrk="0" hangingPunct="1">
        <a:defRPr sz="1029" kern="1200">
          <a:solidFill>
            <a:schemeClr val="tx1"/>
          </a:solidFill>
          <a:latin typeface="+mn-lt"/>
          <a:ea typeface="+mn-ea"/>
          <a:cs typeface="+mn-cs"/>
        </a:defRPr>
      </a:lvl5pPr>
      <a:lvl6pPr marL="1257540" algn="l" defTabSz="503012" rtl="0" eaLnBrk="1" latinLnBrk="0" hangingPunct="1">
        <a:defRPr sz="1029" kern="1200">
          <a:solidFill>
            <a:schemeClr val="tx1"/>
          </a:solidFill>
          <a:latin typeface="+mn-lt"/>
          <a:ea typeface="+mn-ea"/>
          <a:cs typeface="+mn-cs"/>
        </a:defRPr>
      </a:lvl6pPr>
      <a:lvl7pPr marL="1509036" algn="l" defTabSz="503012" rtl="0" eaLnBrk="1" latinLnBrk="0" hangingPunct="1">
        <a:defRPr sz="1029" kern="1200">
          <a:solidFill>
            <a:schemeClr val="tx1"/>
          </a:solidFill>
          <a:latin typeface="+mn-lt"/>
          <a:ea typeface="+mn-ea"/>
          <a:cs typeface="+mn-cs"/>
        </a:defRPr>
      </a:lvl7pPr>
      <a:lvl8pPr marL="1760530" algn="l" defTabSz="503012" rtl="0" eaLnBrk="1" latinLnBrk="0" hangingPunct="1">
        <a:defRPr sz="1029" kern="1200">
          <a:solidFill>
            <a:schemeClr val="tx1"/>
          </a:solidFill>
          <a:latin typeface="+mn-lt"/>
          <a:ea typeface="+mn-ea"/>
          <a:cs typeface="+mn-cs"/>
        </a:defRPr>
      </a:lvl8pPr>
      <a:lvl9pPr marL="2012023" algn="l" defTabSz="503012" rtl="0" eaLnBrk="1" latinLnBrk="0" hangingPunct="1">
        <a:defRPr sz="102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Layout" Target="../slideLayouts/slideLayout90.xml"/><Relationship Id="rId7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3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5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1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27.png"/><Relationship Id="rId12" Type="http://schemas.microsoft.com/office/2007/relationships/hdphoto" Target="../media/hdphoto9.wdp"/><Relationship Id="rId2" Type="http://schemas.openxmlformats.org/officeDocument/2006/relationships/audio" Target="../media/media2.mp3"/><Relationship Id="rId16" Type="http://schemas.openxmlformats.org/officeDocument/2006/relationships/image" Target="../media/image32.png"/><Relationship Id="rId1" Type="http://schemas.microsoft.com/office/2007/relationships/media" Target="../media/media2.mp3"/><Relationship Id="rId6" Type="http://schemas.microsoft.com/office/2007/relationships/hdphoto" Target="../media/hdphoto6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1.png"/><Relationship Id="rId10" Type="http://schemas.microsoft.com/office/2007/relationships/hdphoto" Target="../media/hdphoto8.wdp"/><Relationship Id="rId4" Type="http://schemas.openxmlformats.org/officeDocument/2006/relationships/image" Target="../media/image25.jpg"/><Relationship Id="rId9" Type="http://schemas.openxmlformats.org/officeDocument/2006/relationships/image" Target="../media/image28.png"/><Relationship Id="rId14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9.wdp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63.xml"/><Relationship Id="rId7" Type="http://schemas.microsoft.com/office/2007/relationships/hdphoto" Target="../media/hdphoto10.wdp"/><Relationship Id="rId12" Type="http://schemas.openxmlformats.org/officeDocument/2006/relationships/image" Target="../media/image29.png"/><Relationship Id="rId17" Type="http://schemas.openxmlformats.org/officeDocument/2006/relationships/image" Target="../media/image37.png"/><Relationship Id="rId2" Type="http://schemas.openxmlformats.org/officeDocument/2006/relationships/audio" Target="../media/media3.mp3"/><Relationship Id="rId16" Type="http://schemas.openxmlformats.org/officeDocument/2006/relationships/image" Target="../media/image36.png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5.jpg"/><Relationship Id="rId15" Type="http://schemas.microsoft.com/office/2007/relationships/hdphoto" Target="../media/hdphoto11.wdp"/><Relationship Id="rId10" Type="http://schemas.openxmlformats.org/officeDocument/2006/relationships/image" Target="../media/image33.png"/><Relationship Id="rId19" Type="http://schemas.openxmlformats.org/officeDocument/2006/relationships/image" Target="../media/image39.gif"/><Relationship Id="rId4" Type="http://schemas.openxmlformats.org/officeDocument/2006/relationships/audio" Target="../media/audio1.wav"/><Relationship Id="rId9" Type="http://schemas.microsoft.com/office/2007/relationships/hdphoto" Target="../media/hdphoto6.wdp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4" Type="http://schemas.microsoft.com/office/2007/relationships/hdphoto" Target="../media/hdphoto1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5604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715" y="2945921"/>
            <a:ext cx="9532125" cy="2146915"/>
          </a:xfrm>
          <a:prstGeom prst="rect">
            <a:avLst/>
          </a:prstGeom>
        </p:spPr>
      </p:pic>
      <p:pic>
        <p:nvPicPr>
          <p:cNvPr id="1028" name="Picture 4" descr="Flying Blue Bird Sticker by McHone Cartoons for iOS &amp; Android | GIPH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665" y="-734596"/>
            <a:ext cx="3571875" cy="350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media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71117" y="1003324"/>
            <a:ext cx="457201" cy="4482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B24912-BF3C-4DB0-821F-E3989F5CA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4411" y="216697"/>
            <a:ext cx="5965872" cy="692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3" tIns="34289" rIns="68553" bIns="34289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85766"/>
            <a:r>
              <a:rPr lang="en-US" sz="202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CỦ CHI </a:t>
            </a:r>
          </a:p>
          <a:p>
            <a:pPr algn="ctr" defTabSz="685766"/>
            <a:r>
              <a:rPr lang="en-US" sz="202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 TIỂU HỌC TRUNG LẬP </a:t>
            </a:r>
            <a:r>
              <a:rPr lang="vi-VN" sz="202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7F76FE-D546-42FE-BDF4-2B5D8E549910}"/>
              </a:ext>
            </a:extLst>
          </p:cNvPr>
          <p:cNvSpPr txBox="1"/>
          <p:nvPr/>
        </p:nvSpPr>
        <p:spPr>
          <a:xfrm>
            <a:off x="381000" y="764670"/>
            <a:ext cx="7559279" cy="4183644"/>
          </a:xfrm>
          <a:prstGeom prst="rect">
            <a:avLst/>
          </a:prstGeom>
          <a:noFill/>
        </p:spPr>
        <p:txBody>
          <a:bodyPr lIns="68553" tIns="34289" rIns="68553" bIns="34289">
            <a:spAutoFit/>
          </a:bodyPr>
          <a:lstStyle/>
          <a:p>
            <a:pPr algn="ctr" defTabSz="9025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vi-VN" sz="2775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025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7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 GIẢNG TRỰC TUYẾN KHỐI 1</a:t>
            </a:r>
          </a:p>
          <a:p>
            <a:pPr algn="ctr" defTabSz="9025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800" b="1" dirty="0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MÔN </a:t>
            </a:r>
            <a:r>
              <a:rPr lang="en-US" sz="4800" b="1" dirty="0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TOÁN</a:t>
            </a:r>
            <a:endParaRPr lang="en-US" sz="4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 defTabSz="9025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TUẦN 13</a:t>
            </a:r>
            <a:endParaRPr lang="vi-VN" sz="397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025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97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95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642" numSld="2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303960" y="-54583"/>
            <a:ext cx="8730604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66333" y="2681202"/>
            <a:ext cx="4117367" cy="1124665"/>
          </a:xfrm>
          <a:prstGeom prst="rect">
            <a:avLst/>
          </a:prstGeom>
          <a:noFill/>
        </p:spPr>
        <p:txBody>
          <a:bodyPr wrap="square" lIns="92707" tIns="46354" rIns="92707" bIns="46354">
            <a:spAutoFit/>
          </a:bodyPr>
          <a:lstStyle/>
          <a:p>
            <a:pPr algn="ctr" defTabSz="969450">
              <a:defRPr/>
            </a:pPr>
            <a:r>
              <a:rPr lang="en-US" sz="67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Thö</a:t>
            </a:r>
            <a:r>
              <a:rPr lang="en-US" sz="67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7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giaõn</a:t>
            </a:r>
            <a:endParaRPr lang="en-US" sz="67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04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umba Kids (easy dance) - I like to move it (online-video-cutter.com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10927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61183" r="51686" b="25534"/>
          <a:stretch/>
        </p:blipFill>
        <p:spPr>
          <a:xfrm>
            <a:off x="1250564" y="0"/>
            <a:ext cx="3931036" cy="2362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4" t="73309" r="30053" b="11363"/>
          <a:stretch/>
        </p:blipFill>
        <p:spPr>
          <a:xfrm>
            <a:off x="3124200" y="2292280"/>
            <a:ext cx="3943440" cy="2781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3" t="61054" r="9466" b="25498"/>
          <a:stretch/>
        </p:blipFill>
        <p:spPr>
          <a:xfrm>
            <a:off x="5257800" y="-628"/>
            <a:ext cx="4012700" cy="23544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3" t="56459" r="75547" b="37986"/>
          <a:stretch/>
        </p:blipFill>
        <p:spPr>
          <a:xfrm>
            <a:off x="-70338" y="-628"/>
            <a:ext cx="1586543" cy="704955"/>
          </a:xfrm>
          <a:prstGeom prst="rect">
            <a:avLst/>
          </a:prstGeom>
        </p:spPr>
      </p:pic>
      <p:pic>
        <p:nvPicPr>
          <p:cNvPr id="6" name="图片 28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1" y="3497137"/>
            <a:ext cx="2773954" cy="15867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57600" y="1809750"/>
            <a:ext cx="457200" cy="544076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4</a:t>
            </a:r>
            <a:endParaRPr lang="vi-VN" sz="3600" b="1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43800" y="1809750"/>
            <a:ext cx="457200" cy="544076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3</a:t>
            </a:r>
            <a:endParaRPr lang="vi-VN" sz="3600" b="1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62600" y="4476750"/>
            <a:ext cx="457200" cy="544076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4</a:t>
            </a:r>
            <a:endParaRPr lang="vi-VN" sz="3600" b="1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59055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VNI-Avo" pitchFamily="2" charset="0"/>
              </a:rPr>
              <a:t>a)</a:t>
            </a:r>
            <a:endParaRPr lang="vi-VN" sz="3200" b="1"/>
          </a:p>
        </p:txBody>
      </p:sp>
    </p:spTree>
    <p:extLst>
      <p:ext uri="{BB962C8B-B14F-4D97-AF65-F5344CB8AC3E}">
        <p14:creationId xmlns:p14="http://schemas.microsoft.com/office/powerpoint/2010/main" val="290710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3" t="56459" r="75547" b="37986"/>
          <a:stretch/>
        </p:blipFill>
        <p:spPr>
          <a:xfrm>
            <a:off x="-70338" y="-628"/>
            <a:ext cx="1586543" cy="704955"/>
          </a:xfrm>
          <a:prstGeom prst="rect">
            <a:avLst/>
          </a:prstGeom>
        </p:spPr>
      </p:pic>
      <p:pic>
        <p:nvPicPr>
          <p:cNvPr id="6" name="图片 28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1" y="3497137"/>
            <a:ext cx="2773954" cy="15867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4800" y="59055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prstClr val="black"/>
                </a:solidFill>
                <a:latin typeface="VNI-Avo" pitchFamily="2" charset="0"/>
              </a:rPr>
              <a:t>b)</a:t>
            </a:r>
            <a:endParaRPr lang="vi-VN" sz="3200" b="1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1492599"/>
            <a:ext cx="1989796" cy="145424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450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1 + </a:t>
            </a:r>
            <a:r>
              <a:rPr lang="en-US" sz="4500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0</a:t>
            </a:r>
            <a:r>
              <a:rPr lang="en-US" sz="450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4500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=</a:t>
            </a:r>
          </a:p>
          <a:p>
            <a:pPr defTabSz="685783"/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81400" y="1477945"/>
            <a:ext cx="1989796" cy="145424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450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0 + </a:t>
            </a:r>
            <a:r>
              <a:rPr lang="en-US" sz="4500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3</a:t>
            </a:r>
            <a:r>
              <a:rPr lang="en-US" sz="450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4500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=</a:t>
            </a:r>
          </a:p>
          <a:p>
            <a:pPr defTabSz="685783"/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05600" y="1477945"/>
            <a:ext cx="1989796" cy="145424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4500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0 + 0 =</a:t>
            </a:r>
          </a:p>
          <a:p>
            <a:pPr defTabSz="685783"/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18396" y="1582382"/>
            <a:ext cx="457200" cy="544076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?</a:t>
            </a:r>
            <a:endParaRPr lang="vi-VN" sz="3600" b="1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610600" y="1602454"/>
            <a:ext cx="457200" cy="544076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?</a:t>
            </a:r>
            <a:endParaRPr lang="vi-VN" sz="3600" b="1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562600" y="1609387"/>
            <a:ext cx="457200" cy="544076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?</a:t>
            </a:r>
            <a:endParaRPr lang="vi-VN" sz="3600" b="1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09800" y="1581150"/>
            <a:ext cx="457200" cy="544076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602004" y="1601222"/>
            <a:ext cx="457200" cy="544076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54004" y="1608155"/>
            <a:ext cx="457200" cy="544076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04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7" y="25959"/>
            <a:ext cx="8964248" cy="49849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8451" y="1466517"/>
            <a:ext cx="5419546" cy="1878252"/>
          </a:xfrm>
          <a:prstGeom prst="rect">
            <a:avLst/>
          </a:prstGeom>
          <a:noFill/>
        </p:spPr>
        <p:txBody>
          <a:bodyPr wrap="square" lIns="67222" tIns="33614" rIns="67222" bIns="33614">
            <a:spAutoFit/>
          </a:bodyPr>
          <a:lstStyle/>
          <a:p>
            <a:pPr marL="0" marR="0" lvl="0" indent="0" algn="ctr" defTabSz="5041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82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 BÀI TẬP</a:t>
            </a:r>
          </a:p>
          <a:p>
            <a:pPr marL="0" marR="0" lvl="0" indent="0" algn="ctr" defTabSz="5041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882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71</a:t>
            </a:r>
            <a:endParaRPr kumimoji="0" lang="en-US" sz="5882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497708"/>
      </p:ext>
    </p:extLst>
  </p:cSld>
  <p:clrMapOvr>
    <a:masterClrMapping/>
  </p:clrMapOvr>
  <p:transition spd="slow"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686550" cy="257175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1143001" y="2571751"/>
            <a:ext cx="6686549" cy="24788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00450" y="2228850"/>
            <a:ext cx="28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29050" y="2228850"/>
            <a:ext cx="28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14800" y="2228850"/>
            <a:ext cx="28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55DDB7-B3B2-40F2-99E8-F4BBE7E82F11}"/>
              </a:ext>
            </a:extLst>
          </p:cNvPr>
          <p:cNvSpPr txBox="1"/>
          <p:nvPr/>
        </p:nvSpPr>
        <p:spPr>
          <a:xfrm>
            <a:off x="4286250" y="2228850"/>
            <a:ext cx="28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7CF66A-A297-4F7E-9217-1BEFF9703398}"/>
              </a:ext>
            </a:extLst>
          </p:cNvPr>
          <p:cNvSpPr txBox="1"/>
          <p:nvPr/>
        </p:nvSpPr>
        <p:spPr>
          <a:xfrm>
            <a:off x="4514850" y="2228850"/>
            <a:ext cx="28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89D35B-D0DB-46E7-BEE7-460129E1E171}"/>
              </a:ext>
            </a:extLst>
          </p:cNvPr>
          <p:cNvSpPr txBox="1"/>
          <p:nvPr/>
        </p:nvSpPr>
        <p:spPr>
          <a:xfrm>
            <a:off x="4743450" y="2304619"/>
            <a:ext cx="28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vi-VN" sz="2400" b="1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2400" b="1" dirty="0">
              <a:solidFill>
                <a:srgbClr val="F79646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5557B4-A6B6-4FC8-8FB2-2A1B2DC2CFA4}"/>
              </a:ext>
            </a:extLst>
          </p:cNvPr>
          <p:cNvSpPr txBox="1"/>
          <p:nvPr/>
        </p:nvSpPr>
        <p:spPr>
          <a:xfrm>
            <a:off x="4972050" y="2247469"/>
            <a:ext cx="28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32524C-2802-4349-9796-ADDB850BCDAB}"/>
              </a:ext>
            </a:extLst>
          </p:cNvPr>
          <p:cNvSpPr txBox="1"/>
          <p:nvPr/>
        </p:nvSpPr>
        <p:spPr>
          <a:xfrm>
            <a:off x="3657600" y="3486150"/>
            <a:ext cx="28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002196-B20C-4886-9CDD-04A34E2EFB8F}"/>
              </a:ext>
            </a:extLst>
          </p:cNvPr>
          <p:cNvSpPr txBox="1"/>
          <p:nvPr/>
        </p:nvSpPr>
        <p:spPr>
          <a:xfrm>
            <a:off x="3886200" y="3486150"/>
            <a:ext cx="28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1EC710-4940-44A0-B835-3C13143E6B95}"/>
              </a:ext>
            </a:extLst>
          </p:cNvPr>
          <p:cNvSpPr txBox="1"/>
          <p:nvPr/>
        </p:nvSpPr>
        <p:spPr>
          <a:xfrm>
            <a:off x="4171950" y="3486150"/>
            <a:ext cx="28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51E32B-55CA-426C-BEA2-2F6F15D23210}"/>
              </a:ext>
            </a:extLst>
          </p:cNvPr>
          <p:cNvSpPr txBox="1"/>
          <p:nvPr/>
        </p:nvSpPr>
        <p:spPr>
          <a:xfrm>
            <a:off x="4343400" y="3486150"/>
            <a:ext cx="28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2553B3-09A1-4FE8-BF11-58B384CE787A}"/>
              </a:ext>
            </a:extLst>
          </p:cNvPr>
          <p:cNvSpPr txBox="1"/>
          <p:nvPr/>
        </p:nvSpPr>
        <p:spPr>
          <a:xfrm>
            <a:off x="4572000" y="3486150"/>
            <a:ext cx="28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13C795-55AD-40B2-95BE-DEE74EE25812}"/>
              </a:ext>
            </a:extLst>
          </p:cNvPr>
          <p:cNvSpPr txBox="1"/>
          <p:nvPr/>
        </p:nvSpPr>
        <p:spPr>
          <a:xfrm>
            <a:off x="4800600" y="3561919"/>
            <a:ext cx="28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vi-VN" sz="2400" b="1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2400" b="1" dirty="0">
              <a:solidFill>
                <a:srgbClr val="F79646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5E24A9-3317-42B0-B7C4-B67888387CA8}"/>
              </a:ext>
            </a:extLst>
          </p:cNvPr>
          <p:cNvSpPr txBox="1"/>
          <p:nvPr/>
        </p:nvSpPr>
        <p:spPr>
          <a:xfrm>
            <a:off x="5029200" y="3504769"/>
            <a:ext cx="28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DCFCE0-DABB-42E5-884B-7DB4411390A0}"/>
              </a:ext>
            </a:extLst>
          </p:cNvPr>
          <p:cNvSpPr txBox="1"/>
          <p:nvPr/>
        </p:nvSpPr>
        <p:spPr>
          <a:xfrm>
            <a:off x="3600450" y="4686300"/>
            <a:ext cx="28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6EEA72-F053-4BE5-8A28-347CDD1A3825}"/>
              </a:ext>
            </a:extLst>
          </p:cNvPr>
          <p:cNvSpPr txBox="1"/>
          <p:nvPr/>
        </p:nvSpPr>
        <p:spPr>
          <a:xfrm>
            <a:off x="3829050" y="4686300"/>
            <a:ext cx="28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C3ECCD-4F47-4C93-85F9-6E6187038677}"/>
              </a:ext>
            </a:extLst>
          </p:cNvPr>
          <p:cNvSpPr txBox="1"/>
          <p:nvPr/>
        </p:nvSpPr>
        <p:spPr>
          <a:xfrm>
            <a:off x="4114800" y="4686300"/>
            <a:ext cx="28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271135-6B54-4378-9D8C-7356CA47B84F}"/>
              </a:ext>
            </a:extLst>
          </p:cNvPr>
          <p:cNvSpPr txBox="1"/>
          <p:nvPr/>
        </p:nvSpPr>
        <p:spPr>
          <a:xfrm>
            <a:off x="4286250" y="4686300"/>
            <a:ext cx="28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A16985-8653-498A-BBA9-5ADFEDDA455A}"/>
              </a:ext>
            </a:extLst>
          </p:cNvPr>
          <p:cNvSpPr txBox="1"/>
          <p:nvPr/>
        </p:nvSpPr>
        <p:spPr>
          <a:xfrm>
            <a:off x="4514850" y="4686300"/>
            <a:ext cx="28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FA37CC-86DB-4240-B367-ECA8E3CDAD86}"/>
              </a:ext>
            </a:extLst>
          </p:cNvPr>
          <p:cNvSpPr txBox="1"/>
          <p:nvPr/>
        </p:nvSpPr>
        <p:spPr>
          <a:xfrm>
            <a:off x="4743450" y="4762069"/>
            <a:ext cx="28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vi-VN" sz="2400" b="1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2400" b="1" dirty="0">
              <a:solidFill>
                <a:srgbClr val="F79646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A786DB-4E44-4625-85AA-BC7B69943190}"/>
              </a:ext>
            </a:extLst>
          </p:cNvPr>
          <p:cNvSpPr txBox="1"/>
          <p:nvPr/>
        </p:nvSpPr>
        <p:spPr>
          <a:xfrm>
            <a:off x="4972050" y="4704919"/>
            <a:ext cx="28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AE6667B-7597-4965-B3D4-3E27CE634216}"/>
              </a:ext>
            </a:extLst>
          </p:cNvPr>
          <p:cNvSpPr/>
          <p:nvPr/>
        </p:nvSpPr>
        <p:spPr>
          <a:xfrm>
            <a:off x="7446450" y="4438903"/>
            <a:ext cx="1452000" cy="52322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>
                <a:ln/>
                <a:solidFill>
                  <a:schemeClr val="accent3"/>
                </a:solidFill>
                <a:effectLst/>
              </a:rPr>
              <a:t>Trang 71</a:t>
            </a:r>
          </a:p>
        </p:txBody>
      </p:sp>
    </p:spTree>
    <p:extLst>
      <p:ext uri="{BB962C8B-B14F-4D97-AF65-F5344CB8AC3E}">
        <p14:creationId xmlns:p14="http://schemas.microsoft.com/office/powerpoint/2010/main" val="312647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1" y="209550"/>
            <a:ext cx="8686800" cy="4857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5633" y="1472031"/>
            <a:ext cx="800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95633" y="2321939"/>
            <a:ext cx="800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10764" y="1264961"/>
            <a:ext cx="800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67651" y="2253704"/>
            <a:ext cx="800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38964" y="2314734"/>
            <a:ext cx="800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38964" y="1339539"/>
            <a:ext cx="800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B93E76-AB6C-4B4A-80B8-A7897FCFEF3A}"/>
              </a:ext>
            </a:extLst>
          </p:cNvPr>
          <p:cNvSpPr/>
          <p:nvPr/>
        </p:nvSpPr>
        <p:spPr>
          <a:xfrm>
            <a:off x="7125228" y="4349693"/>
            <a:ext cx="2171172" cy="76944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chemeClr val="accent3"/>
                </a:solidFill>
                <a:effectLst/>
              </a:rPr>
              <a:t>Trang 71</a:t>
            </a:r>
          </a:p>
        </p:txBody>
      </p:sp>
    </p:spTree>
    <p:extLst>
      <p:ext uri="{BB962C8B-B14F-4D97-AF65-F5344CB8AC3E}">
        <p14:creationId xmlns:p14="http://schemas.microsoft.com/office/powerpoint/2010/main" val="72233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1143000" y="171450"/>
            <a:ext cx="6858000" cy="4857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43400" y="1085850"/>
            <a:ext cx="6286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43400" y="2600361"/>
            <a:ext cx="6286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57550" y="4114800"/>
            <a:ext cx="6286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14550" y="2575625"/>
            <a:ext cx="6286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00650" y="2575624"/>
            <a:ext cx="6286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43800" y="1069643"/>
            <a:ext cx="6286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61914" y="2521034"/>
            <a:ext cx="6286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58075" y="4114799"/>
            <a:ext cx="6286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E6B12C-E100-4099-9AFC-0507792DA2A8}"/>
              </a:ext>
            </a:extLst>
          </p:cNvPr>
          <p:cNvSpPr/>
          <p:nvPr/>
        </p:nvSpPr>
        <p:spPr>
          <a:xfrm>
            <a:off x="55944" y="4584324"/>
            <a:ext cx="1452001" cy="52322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>
                <a:ln/>
                <a:solidFill>
                  <a:schemeClr val="accent3"/>
                </a:solidFill>
                <a:effectLst/>
              </a:rPr>
              <a:t>Trang 72</a:t>
            </a:r>
          </a:p>
        </p:txBody>
      </p:sp>
    </p:spTree>
    <p:extLst>
      <p:ext uri="{BB962C8B-B14F-4D97-AF65-F5344CB8AC3E}">
        <p14:creationId xmlns:p14="http://schemas.microsoft.com/office/powerpoint/2010/main" val="118587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1143000" y="114300"/>
            <a:ext cx="6858000" cy="5029200"/>
          </a:xfrm>
          <a:prstGeom prst="rect">
            <a:avLst/>
          </a:prstGeom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743700" y="971551"/>
            <a:ext cx="6286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" name="Rectangle 4"/>
          <p:cNvSpPr/>
          <p:nvPr/>
        </p:nvSpPr>
        <p:spPr>
          <a:xfrm>
            <a:off x="5257800" y="1657350"/>
            <a:ext cx="57150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43600" y="1657350"/>
            <a:ext cx="57150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13193" y="1657350"/>
            <a:ext cx="57150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58050" y="1657350"/>
            <a:ext cx="57150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43600" y="2286000"/>
            <a:ext cx="57150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58050" y="2284973"/>
            <a:ext cx="57150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11487" y="2284973"/>
            <a:ext cx="57150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11487" y="2858013"/>
            <a:ext cx="57150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59330" y="2842699"/>
            <a:ext cx="57150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461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图片 2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7" y="0"/>
            <a:ext cx="9119043" cy="5143500"/>
          </a:xfrm>
          <a:prstGeom prst="rect">
            <a:avLst/>
          </a:prstGeom>
        </p:spPr>
      </p:pic>
      <p:grpSp>
        <p:nvGrpSpPr>
          <p:cNvPr id="132" name="组合 131"/>
          <p:cNvGrpSpPr/>
          <p:nvPr/>
        </p:nvGrpSpPr>
        <p:grpSpPr>
          <a:xfrm rot="1294943" flipH="1">
            <a:off x="7070661" y="165269"/>
            <a:ext cx="378321" cy="361431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33" name="心形 13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34" name="心形 13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35" name="心形 13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36" name="心形 13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37" name="心形 13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38" name="组合 137"/>
          <p:cNvGrpSpPr/>
          <p:nvPr/>
        </p:nvGrpSpPr>
        <p:grpSpPr>
          <a:xfrm rot="288855" flipH="1">
            <a:off x="5489822" y="202315"/>
            <a:ext cx="375444" cy="358682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9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40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41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42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43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 rot="616736" flipH="1">
            <a:off x="7596943" y="225759"/>
            <a:ext cx="289304" cy="276388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87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88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89" name="心形 18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90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91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58" name="组合 257"/>
          <p:cNvGrpSpPr/>
          <p:nvPr/>
        </p:nvGrpSpPr>
        <p:grpSpPr>
          <a:xfrm rot="616736" flipH="1">
            <a:off x="7651006" y="913572"/>
            <a:ext cx="289304" cy="276388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59" name="心形 25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60" name="心形 25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61" name="心形 26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62" name="心形 26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63" name="心形 26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70" name="组合 269"/>
          <p:cNvGrpSpPr/>
          <p:nvPr/>
        </p:nvGrpSpPr>
        <p:grpSpPr>
          <a:xfrm rot="616736" flipH="1">
            <a:off x="5125096" y="606357"/>
            <a:ext cx="289304" cy="276388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71" name="心形 27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72" name="心形 27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73" name="心形 27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74" name="心形 27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75" name="心形 27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82" name="组合 281"/>
          <p:cNvGrpSpPr/>
          <p:nvPr/>
        </p:nvGrpSpPr>
        <p:grpSpPr>
          <a:xfrm rot="616736" flipH="1">
            <a:off x="5601416" y="825528"/>
            <a:ext cx="529302" cy="505672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83" name="心形 28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84" name="心形 28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85" name="心形 28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86" name="心形 28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87" name="心形 28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76" name="组合 275"/>
          <p:cNvGrpSpPr/>
          <p:nvPr/>
        </p:nvGrpSpPr>
        <p:grpSpPr>
          <a:xfrm rot="616736" flipH="1">
            <a:off x="7318579" y="1330020"/>
            <a:ext cx="289304" cy="276388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77" name="心形 27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78" name="心形 27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79" name="心形 27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80" name="心形 27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81" name="心形 28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pic>
        <p:nvPicPr>
          <p:cNvPr id="295" name="图片 29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16" y="-201825"/>
            <a:ext cx="3285050" cy="1633031"/>
          </a:xfrm>
          <a:prstGeom prst="rect">
            <a:avLst/>
          </a:prstGeom>
          <a:noFill/>
        </p:spPr>
      </p:pic>
      <p:sp>
        <p:nvSpPr>
          <p:cNvPr id="296" name="TextBox 295"/>
          <p:cNvSpPr txBox="1"/>
          <p:nvPr/>
        </p:nvSpPr>
        <p:spPr>
          <a:xfrm>
            <a:off x="1507266" y="640382"/>
            <a:ext cx="5881288" cy="2100549"/>
          </a:xfrm>
          <a:prstGeom prst="rect">
            <a:avLst/>
          </a:prstGeom>
          <a:noFill/>
        </p:spPr>
        <p:txBody>
          <a:bodyPr wrap="square" lIns="68523" tIns="34277" rIns="68523" bIns="34277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685202"/>
            <a:r>
              <a:rPr lang="en-US" altLang="zh-CN" sz="66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Chaøo</a:t>
            </a:r>
            <a:r>
              <a:rPr lang="en-US" altLang="zh-CN" sz="6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 </a:t>
            </a:r>
            <a:r>
              <a:rPr lang="en-US" altLang="zh-CN" sz="66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taïm</a:t>
            </a:r>
            <a:r>
              <a:rPr lang="en-US" altLang="zh-CN" sz="6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 </a:t>
            </a:r>
            <a:r>
              <a:rPr lang="en-US" altLang="zh-CN" sz="66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bieät</a:t>
            </a:r>
            <a:r>
              <a:rPr lang="en-US" altLang="zh-CN" sz="6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 </a:t>
            </a:r>
            <a:r>
              <a:rPr lang="en-US" altLang="zh-CN" sz="66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caùc</a:t>
            </a:r>
            <a:r>
              <a:rPr lang="en-US" altLang="zh-CN" sz="6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 con</a:t>
            </a:r>
            <a:endParaRPr lang="zh-CN" altLang="en-US" sz="66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华康少女文字W5(P)" pitchFamily="82" charset="-122"/>
              <a:ea typeface="华康少女文字W5(P)" pitchFamily="82" charset="-122"/>
            </a:endParaRPr>
          </a:p>
        </p:txBody>
      </p:sp>
      <p:sp>
        <p:nvSpPr>
          <p:cNvPr id="298" name="云形 297"/>
          <p:cNvSpPr/>
          <p:nvPr/>
        </p:nvSpPr>
        <p:spPr>
          <a:xfrm>
            <a:off x="7900604" y="123024"/>
            <a:ext cx="1130969" cy="763811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569A05"/>
            </a:solidFill>
            <a:prstDash val="solid"/>
            <a:miter lim="800000"/>
          </a:ln>
          <a:effectLst/>
        </p:spPr>
        <p:txBody>
          <a:bodyPr lIns="68523" tIns="34277" rIns="68523" bIns="34277" rtlCol="0" anchor="ctr"/>
          <a:lstStyle/>
          <a:p>
            <a:pPr algn="ctr" defTabSz="685202">
              <a:defRPr/>
            </a:pPr>
            <a:endParaRPr lang="zh-CN" altLang="en-US" sz="1400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grpSp>
        <p:nvGrpSpPr>
          <p:cNvPr id="320" name="组合 319"/>
          <p:cNvGrpSpPr/>
          <p:nvPr/>
        </p:nvGrpSpPr>
        <p:grpSpPr>
          <a:xfrm rot="20591276" flipH="1">
            <a:off x="1192884" y="218391"/>
            <a:ext cx="449051" cy="429004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21" name="心形 32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2" name="心形 32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3" name="心形 32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4" name="心形 32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5" name="心形 32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326" name="组合 325"/>
          <p:cNvGrpSpPr/>
          <p:nvPr/>
        </p:nvGrpSpPr>
        <p:grpSpPr>
          <a:xfrm rot="616736" flipH="1">
            <a:off x="2474694" y="140229"/>
            <a:ext cx="289304" cy="276388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27" name="心形 32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8" name="心形 32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9" name="心形 32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30" name="心形 32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31" name="心形 33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pic>
        <p:nvPicPr>
          <p:cNvPr id="289" name="图片 28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048" y="2021791"/>
            <a:ext cx="5547907" cy="3173402"/>
          </a:xfrm>
          <a:prstGeom prst="rect">
            <a:avLst/>
          </a:prstGeom>
        </p:spPr>
      </p:pic>
      <p:pic>
        <p:nvPicPr>
          <p:cNvPr id="3" name="media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71121" y="971874"/>
            <a:ext cx="457201" cy="457200"/>
          </a:xfrm>
          <a:prstGeom prst="rect">
            <a:avLst/>
          </a:prstGeom>
        </p:spPr>
      </p:pic>
      <p:grpSp>
        <p:nvGrpSpPr>
          <p:cNvPr id="336" name="组合 335"/>
          <p:cNvGrpSpPr/>
          <p:nvPr/>
        </p:nvGrpSpPr>
        <p:grpSpPr>
          <a:xfrm rot="616736" flipH="1">
            <a:off x="1997280" y="723489"/>
            <a:ext cx="411454" cy="393085"/>
            <a:chOff x="3425492" y="836712"/>
            <a:chExt cx="850149" cy="81219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37" name="心形 33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38" name="心形 33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39" name="心形 33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40" name="心形 33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41" name="心形 34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343" name="椭圆 342"/>
          <p:cNvSpPr/>
          <p:nvPr/>
        </p:nvSpPr>
        <p:spPr>
          <a:xfrm>
            <a:off x="6354246" y="893331"/>
            <a:ext cx="1209197" cy="1192366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3" tIns="34277" rIns="68523" bIns="34277" rtlCol="0" anchor="ctr"/>
          <a:lstStyle/>
          <a:p>
            <a:pPr algn="ctr" defTabSz="685202"/>
            <a:r>
              <a:rPr lang="en-US" altLang="zh-CN" sz="1400" dirty="0">
                <a:solidFill>
                  <a:srgbClr val="FFFFFF"/>
                </a:solidFill>
              </a:rPr>
              <a:t>           </a:t>
            </a:r>
            <a:endParaRPr lang="zh-CN" altLang="en-US" sz="1400" dirty="0">
              <a:solidFill>
                <a:srgbClr val="FFFFFF"/>
              </a:solidFill>
            </a:endParaRPr>
          </a:p>
        </p:txBody>
      </p:sp>
      <p:sp>
        <p:nvSpPr>
          <p:cNvPr id="346" name="椭圆 345"/>
          <p:cNvSpPr/>
          <p:nvPr/>
        </p:nvSpPr>
        <p:spPr>
          <a:xfrm>
            <a:off x="6765205" y="1318691"/>
            <a:ext cx="389750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3" tIns="34277" rIns="68523" bIns="34277" rtlCol="0" anchor="ctr"/>
          <a:lstStyle/>
          <a:p>
            <a:pPr algn="ctr" defTabSz="685202"/>
            <a:r>
              <a:rPr lang="en-US" altLang="zh-CN" sz="1400" dirty="0">
                <a:solidFill>
                  <a:srgbClr val="FFFFFF"/>
                </a:solidFill>
              </a:rPr>
              <a:t>           </a:t>
            </a:r>
            <a:endParaRPr lang="zh-CN" altLang="en-US" sz="1400" dirty="0">
              <a:solidFill>
                <a:srgbClr val="FFFFFF"/>
              </a:solidFill>
            </a:endParaRPr>
          </a:p>
        </p:txBody>
      </p:sp>
      <p:sp>
        <p:nvSpPr>
          <p:cNvPr id="349" name="椭圆 348"/>
          <p:cNvSpPr/>
          <p:nvPr/>
        </p:nvSpPr>
        <p:spPr>
          <a:xfrm>
            <a:off x="1373938" y="1446828"/>
            <a:ext cx="389750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3" tIns="34277" rIns="68523" bIns="34277" rtlCol="0" anchor="ctr"/>
          <a:lstStyle/>
          <a:p>
            <a:pPr algn="ctr" defTabSz="685202"/>
            <a:r>
              <a:rPr lang="en-US" altLang="zh-CN" sz="1400" dirty="0">
                <a:solidFill>
                  <a:srgbClr val="FFFFFF"/>
                </a:solidFill>
              </a:rPr>
              <a:t>           </a:t>
            </a:r>
            <a:endParaRPr lang="zh-CN" alt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94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6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67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67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675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67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675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67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7" presetClass="emph" presetSubtype="0" repeatCount="4000" fill="remove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9" dur="500" autoRev="1" fill="remove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0" dur="500" autoRev="1" fill="remove"/>
                                        <p:tgtEl>
                                          <p:spTgt spid="2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500" autoRev="1" fill="remove"/>
                                        <p:tgtEl>
                                          <p:spTgt spid="2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autoRev="1" fill="remove"/>
                                        <p:tgtEl>
                                          <p:spTgt spid="2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4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4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4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6500" fill="hold"/>
                                        <p:tgtEl>
                                          <p:spTgt spid="343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6500" fill="hold"/>
                                        <p:tgtEl>
                                          <p:spTgt spid="34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6500" fill="hold"/>
                                        <p:tgtEl>
                                          <p:spTgt spid="34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9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6" grpId="0"/>
      <p:bldP spid="296" grpId="1"/>
      <p:bldP spid="343" grpId="0" animBg="1"/>
      <p:bldP spid="346" grpId="0" animBg="1"/>
      <p:bldP spid="3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2473316" y="3096586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4" tIns="34277" rIns="68514" bIns="34277" rtlCol="0" anchor="ctr"/>
          <a:lstStyle/>
          <a:p>
            <a:pPr algn="ctr" defTabSz="685100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50096" y="3234170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4" tIns="34277" rIns="68514" bIns="34277" rtlCol="0" anchor="ctr"/>
          <a:lstStyle/>
          <a:p>
            <a:pPr algn="ctr" defTabSz="685100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7831111" y="2022523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4" tIns="34277" rIns="68514" bIns="34277" rtlCol="0" anchor="ctr"/>
          <a:lstStyle/>
          <a:p>
            <a:pPr algn="ctr" defTabSz="685100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2072332" y="-365433"/>
            <a:ext cx="5155335" cy="4896929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7515511" y="2402060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4" tIns="34277" rIns="68514" bIns="34277" rtlCol="0" anchor="ctr"/>
          <a:lstStyle/>
          <a:p>
            <a:pPr algn="ctr" defTabSz="685100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7063634" y="-46405"/>
            <a:ext cx="1759996" cy="734428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307387" y="-259142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4" tIns="34277" rIns="68514" bIns="34277" rtlCol="0" anchor="ctr"/>
          <a:lstStyle/>
          <a:p>
            <a:pPr algn="ctr" defTabSz="685100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36457" y="359435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4" tIns="34277" rIns="68514" bIns="34277" rtlCol="0" anchor="ctr"/>
          <a:lstStyle/>
          <a:p>
            <a:pPr algn="ctr" defTabSz="685100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71601" y="2149231"/>
            <a:ext cx="4442429" cy="1084886"/>
          </a:xfrm>
          <a:prstGeom prst="rect">
            <a:avLst/>
          </a:prstGeom>
          <a:noFill/>
        </p:spPr>
        <p:txBody>
          <a:bodyPr wrap="none" lIns="68514" tIns="34277" rIns="68514" bIns="3427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100"/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66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9" y="1930532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43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131536" y="3371851"/>
            <a:ext cx="1560846" cy="1771649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242208" y="3371852"/>
            <a:ext cx="1560846" cy="1789697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278343" y="3371851"/>
            <a:ext cx="1560846" cy="1810753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275490" y="3371852"/>
            <a:ext cx="1716110" cy="1765631"/>
            <a:chOff x="3341581" y="4200525"/>
            <a:chExt cx="1560846" cy="2657475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Flowchart: Connector 64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9144000" cy="97155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CHIM ĐƯA THƯ</a:t>
            </a:r>
          </a:p>
        </p:txBody>
      </p:sp>
      <p:grpSp>
        <p:nvGrpSpPr>
          <p:cNvPr id="16" name="Group 15"/>
          <p:cNvGrpSpPr/>
          <p:nvPr/>
        </p:nvGrpSpPr>
        <p:grpSpPr>
          <a:xfrm flipH="1">
            <a:off x="2536196" y="2286001"/>
            <a:ext cx="1958273" cy="1537496"/>
            <a:chOff x="1600201" y="3146678"/>
            <a:chExt cx="2743200" cy="2139696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 rot="1026103">
              <a:off x="1657562" y="3895283"/>
              <a:ext cx="1751676" cy="642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9" name="Picture 18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498" y="1089461"/>
            <a:ext cx="2486566" cy="89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162800" y="-154305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07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43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4798E-6 C -0.00069 0.00833 -0.00121 0.01688 -0.00191 0.02521 C -0.00364 0.0444 -0.00208 0.01896 -0.0033 0.03746 C -0.00434 0.05295 -0.0026 0.03307 -0.00417 0.04902 C -0.00451 0.05781 -0.00451 0.06544 -0.00538 0.07307 C -0.00573 0.0844 -0.00642 0.09549 -0.0066 0.10659 C -0.00677 0.11145 -0.00677 0.11584 -0.00694 0.1207 C -0.00694 0.12416 -0.00712 0.12717 -0.00712 0.13087 C -0.00816 0.24 -0.00746 0.35029 -0.00746 0.46127 " pathEditMode="relative" rAng="0" ptsTypes="ffffffff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 flipH="1">
            <a:off x="282810" y="1"/>
            <a:ext cx="1958273" cy="1537496"/>
            <a:chOff x="1600201" y="3146678"/>
            <a:chExt cx="2743200" cy="2139696"/>
          </a:xfrm>
        </p:grpSpPr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 rot="1026103">
              <a:off x="1657562" y="3895283"/>
              <a:ext cx="1751676" cy="642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24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4+ 2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131536" y="3371851"/>
            <a:ext cx="1560846" cy="1771649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20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242208" y="3371852"/>
            <a:ext cx="1560846" cy="1789697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20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278343" y="3371851"/>
            <a:ext cx="1560846" cy="1810753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20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275490" y="3371852"/>
            <a:ext cx="1716110" cy="1765631"/>
            <a:chOff x="3341581" y="4200525"/>
            <a:chExt cx="1560846" cy="2657475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Flowchart: Connector 64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20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 flipH="1">
            <a:off x="2153225" y="511846"/>
            <a:ext cx="1958273" cy="1537496"/>
            <a:chOff x="1600201" y="3146678"/>
            <a:chExt cx="2743200" cy="2139696"/>
          </a:xfrm>
        </p:grpSpPr>
        <p:pic>
          <p:nvPicPr>
            <p:cNvPr id="67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811" b="89655" l="637" r="100000">
                          <a14:foregroundMark x1="48408" y1="15213" x2="46285" y2="16836"/>
                          <a14:foregroundMark x1="38429" y1="14199" x2="35456" y2="180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" name="TextBox 67"/>
            <p:cNvSpPr txBox="1"/>
            <p:nvPr/>
          </p:nvSpPr>
          <p:spPr>
            <a:xfrm rot="1026103">
              <a:off x="1657562" y="3895283"/>
              <a:ext cx="1751676" cy="642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24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2+ 2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 flipH="1">
            <a:off x="4450152" y="208480"/>
            <a:ext cx="1958273" cy="1537496"/>
            <a:chOff x="1600201" y="3146678"/>
            <a:chExt cx="2743200" cy="2139696"/>
          </a:xfrm>
        </p:grpSpPr>
        <p:pic>
          <p:nvPicPr>
            <p:cNvPr id="70" name="Picture 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14" b="89655" l="0" r="99151">
                          <a14:foregroundMark x1="46921" y1="14199" x2="47558" y2="21095"/>
                          <a14:foregroundMark x1="36306" y1="11968" x2="36306" y2="204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TextBox 70"/>
            <p:cNvSpPr txBox="1"/>
            <p:nvPr/>
          </p:nvSpPr>
          <p:spPr>
            <a:xfrm rot="1026103">
              <a:off x="1657562" y="3895283"/>
              <a:ext cx="1751676" cy="642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24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 + 1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 flipH="1">
            <a:off x="6751269" y="208480"/>
            <a:ext cx="1958273" cy="1537496"/>
            <a:chOff x="1600201" y="3146678"/>
            <a:chExt cx="2743200" cy="2139696"/>
          </a:xfrm>
        </p:grpSpPr>
        <p:pic>
          <p:nvPicPr>
            <p:cNvPr id="73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89655" l="0" r="98514">
                          <a14:foregroundMark x1="49257" y1="14402" x2="46497" y2="21298"/>
                          <a14:foregroundMark x1="35669" y1="13387" x2="36943" y2="19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4" name="TextBox 73"/>
            <p:cNvSpPr txBox="1"/>
            <p:nvPr/>
          </p:nvSpPr>
          <p:spPr>
            <a:xfrm rot="1026103">
              <a:off x="1657562" y="3895283"/>
              <a:ext cx="1751676" cy="642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24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3+ 5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6172200" y="748628"/>
            <a:ext cx="609600" cy="457200"/>
          </a:xfrm>
          <a:prstGeom prst="rect">
            <a:avLst/>
          </a:prstGeom>
        </p:spPr>
      </p:pic>
      <p:pic>
        <p:nvPicPr>
          <p:cNvPr id="7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191000" y="4399825"/>
            <a:ext cx="609600" cy="457200"/>
          </a:xfrm>
          <a:prstGeom prst="rect">
            <a:avLst/>
          </a:prstGeom>
        </p:spPr>
      </p:pic>
      <p:pic>
        <p:nvPicPr>
          <p:cNvPr id="8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257800" y="-685800"/>
            <a:ext cx="609600" cy="457200"/>
          </a:xfrm>
          <a:prstGeom prst="rect">
            <a:avLst/>
          </a:prstGeom>
        </p:spPr>
      </p:pic>
      <p:pic>
        <p:nvPicPr>
          <p:cNvPr id="81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346028" y="5657850"/>
            <a:ext cx="609600" cy="457200"/>
          </a:xfrm>
          <a:prstGeom prst="rect">
            <a:avLst/>
          </a:prstGeom>
        </p:spPr>
      </p:pic>
      <p:pic>
        <p:nvPicPr>
          <p:cNvPr id="30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7227"/>
            <a:ext cx="2578386" cy="193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92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4798E-6 C -0.00069 0.00833 -0.00121 0.01688 -0.00191 0.02521 C -0.00364 0.0444 -0.00208 0.01896 -0.0033 0.03746 C -0.00434 0.05295 -0.0026 0.03307 -0.00417 0.04902 C -0.00451 0.05781 -0.00451 0.06544 -0.00538 0.07307 C -0.00573 0.0844 -0.00642 0.09549 -0.0066 0.10659 C -0.00677 0.11145 -0.00677 0.11584 -0.00694 0.1207 C -0.00694 0.12416 -0.00712 0.12717 -0.00712 0.13087 C -0.00816 0.24 -0.00746 0.35029 -0.00746 0.46127 " pathEditMode="relative" rAng="0" ptsTypes="ffffffffA">
                                      <p:cBhvr>
                                        <p:cTn id="3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414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12139E-6 C 0.00972 0.00624 0.02014 0.01017 0.02986 0.01619 C 0.03906 0.02197 0.05139 0.03353 0.06146 0.03723 C 0.09722 0.05064 0.1316 0.07075 0.16667 0.08624 C 0.17604 0.09873 0.1875 0.1089 0.2 0.11445 C 0.21441 0.12786 0.22795 0.14312 0.24219 0.15653 C 0.2467 0.16532 0.25243 0.17225 0.25798 0.17988 C 0.26267 0.19861 0.2691 0.21688 0.27378 0.23584 C 0.28038 0.26243 0.27378 0.29202 0.27378 0.32 " pathEditMode="relative" ptsTypes="ffffffffA">
                                      <p:cBhvr>
                                        <p:cTn id="4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2.08092E-6 C 0.00295 0.0178 0.00156 0.03445 -0.00608 0.04763 C -0.00833 0.05942 -0.01354 0.07029 -0.01858 0.0793 C -0.02153 0.08485 -0.02361 0.09248 -0.02778 0.09503 C -0.03559 0.10011 -0.04392 0.10659 -0.05121 0.11376 C -0.06042 0.12254 -0.07639 0.13641 -0.0868 0.14011 C -0.08837 0.14196 -0.08976 0.14404 -0.09149 0.14543 C -0.09462 0.14774 -0.10087 0.15098 -0.10087 0.15121 C -0.1066 0.15815 -0.11128 0.163 -0.11788 0.1667 C -0.12465 0.17896 -0.11632 0.16508 -0.12726 0.17734 C -0.1401 0.19191 -0.12986 0.18497 -0.13976 0.19052 C -0.14653 0.20254 -0.15555 0.20439 -0.16302 0.21711 C -0.17083 0.23052 -0.17535 0.24878 -0.18333 0.26219 C -0.18993 0.28555 -0.19201 0.31075 -0.19878 0.33387 C -0.20243 0.3637 -0.20278 0.39838 -0.19253 0.42404 C -0.19062 0.43977 -0.19097 0.4326 -0.19097 0.44508 " pathEditMode="relative" rAng="0" ptsTypes="fffffffffffffffA">
                                      <p:cBhvr>
                                        <p:cTn id="4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17" y="2224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14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414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5607E-6 C 0.00937 0.03792 0.01684 0.07515 0.02101 0.11468 C 0.0224 0.2326 0.01597 0.22705 0.02795 0.29226 C 0.02969 0.32601 0.03333 0.35885 0.03333 0.3926 L 0.03854 0.3785 " pathEditMode="relative" ptsTypes="fffAA">
                                      <p:cBhvr>
                                        <p:cTn id="5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414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" y="0"/>
            <a:ext cx="9143999" cy="57721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8600" y="895363"/>
            <a:ext cx="8763000" cy="3067759"/>
          </a:xfrm>
          <a:prstGeom prst="rect">
            <a:avLst/>
          </a:prstGeom>
          <a:noFill/>
        </p:spPr>
        <p:txBody>
          <a:bodyPr wrap="square" lIns="68462" tIns="34256" rIns="68462" bIns="34256">
            <a:spAutoFit/>
          </a:bodyPr>
          <a:lstStyle/>
          <a:p>
            <a:pPr algn="ctr" defTabSz="51343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Toaùn</a:t>
            </a:r>
          </a:p>
          <a:p>
            <a:pPr algn="ctr" defTabSz="51343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COÄNG BAÈNG CAÙCH ÑEÁM THEÂM</a:t>
            </a:r>
          </a:p>
          <a:p>
            <a:pPr algn="ctr" defTabSz="51343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TIEÁT 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76400" y="399107"/>
            <a:ext cx="7162800" cy="530846"/>
          </a:xfrm>
          <a:prstGeom prst="rect">
            <a:avLst/>
          </a:prstGeom>
          <a:noFill/>
        </p:spPr>
        <p:txBody>
          <a:bodyPr wrap="square" lIns="68462" tIns="34256" rIns="68462" bIns="34256" rtlCol="0">
            <a:spAutoFit/>
          </a:bodyPr>
          <a:lstStyle/>
          <a:p>
            <a:pPr defTabSz="684549"/>
            <a:r>
              <a:rPr lang="en-US" sz="3000" dirty="0" err="1">
                <a:solidFill>
                  <a:srgbClr val="FFFF00"/>
                </a:solidFill>
                <a:latin typeface="VNI-Avo" pitchFamily="2" charset="0"/>
              </a:rPr>
              <a:t>Thöù</a:t>
            </a:r>
            <a:r>
              <a:rPr lang="en-US" sz="30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VNI-Avo" pitchFamily="2" charset="0"/>
              </a:rPr>
              <a:t>naêm</a:t>
            </a:r>
            <a:r>
              <a:rPr lang="en-US" sz="3000" dirty="0">
                <a:solidFill>
                  <a:srgbClr val="FFFF00"/>
                </a:solidFill>
                <a:latin typeface="VNI-Avo" pitchFamily="2" charset="0"/>
              </a:rPr>
              <a:t> ngaøy16 thaùng12 </a:t>
            </a:r>
            <a:r>
              <a:rPr lang="en-US" sz="3000" dirty="0" err="1">
                <a:solidFill>
                  <a:srgbClr val="FFFF00"/>
                </a:solidFill>
                <a:latin typeface="VNI-Avo" pitchFamily="2" charset="0"/>
              </a:rPr>
              <a:t>naêm</a:t>
            </a:r>
            <a:r>
              <a:rPr lang="en-US" sz="3000" dirty="0">
                <a:solidFill>
                  <a:srgbClr val="FFFF00"/>
                </a:solidFill>
                <a:latin typeface="VNI-Avo" pitchFamily="2" charset="0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60926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07" y="148212"/>
            <a:ext cx="8130637" cy="4901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49" y="209550"/>
            <a:ext cx="5154383" cy="49098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3657634" y="1200151"/>
            <a:ext cx="1433660" cy="1670510"/>
          </a:xfrm>
          <a:prstGeom prst="rect">
            <a:avLst/>
          </a:prstGeom>
        </p:spPr>
        <p:txBody>
          <a:bodyPr wrap="none" lIns="69341" tIns="34697" rIns="69341" bIns="34697">
            <a:spAutoFit/>
          </a:bodyPr>
          <a:lstStyle/>
          <a:p>
            <a:pPr algn="ctr" defTabSz="725070"/>
            <a:r>
              <a:rPr lang="en-US" sz="4000" b="1">
                <a:solidFill>
                  <a:schemeClr val="bg1"/>
                </a:solidFill>
                <a:latin typeface="VNI-Avo" pitchFamily="2" charset="0"/>
              </a:rPr>
              <a:t>Tieát 2</a:t>
            </a:r>
          </a:p>
          <a:p>
            <a:pPr algn="ctr" defTabSz="725070"/>
            <a:endParaRPr lang="en-US" sz="3200" b="1">
              <a:solidFill>
                <a:schemeClr val="bg1"/>
              </a:solidFill>
              <a:latin typeface="VNI-Avo" pitchFamily="2" charset="0"/>
            </a:endParaRPr>
          </a:p>
          <a:p>
            <a:pPr algn="ctr" defTabSz="725070"/>
            <a:endParaRPr lang="en-US" sz="3200" b="1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29244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5090"/>
            <a:ext cx="9144000" cy="50849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9701" y="1542301"/>
            <a:ext cx="6324600" cy="992577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algn="ctr" defTabSz="5143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2. Tính theo maãu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540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474906"/>
            <a:ext cx="3886200" cy="500135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algn="ctr" defTabSz="5143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Maãu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: 3 + 2 + 1 =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?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2" t="25490" r="13931" b="55560"/>
          <a:stretch/>
        </p:blipFill>
        <p:spPr>
          <a:xfrm>
            <a:off x="2199272" y="898587"/>
            <a:ext cx="5355059" cy="217982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t="42373" r="54478" b="50008"/>
          <a:stretch/>
        </p:blipFill>
        <p:spPr>
          <a:xfrm>
            <a:off x="2057400" y="2952750"/>
            <a:ext cx="2438400" cy="841571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181600" y="3123467"/>
            <a:ext cx="2133600" cy="500135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algn="ctr" defTabSz="5143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3 + 2 + 1 = 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338B0406-A227-4401-A5CD-D78026156D64}"/>
              </a:ext>
            </a:extLst>
          </p:cNvPr>
          <p:cNvSpPr/>
          <p:nvPr/>
        </p:nvSpPr>
        <p:spPr>
          <a:xfrm>
            <a:off x="5410200" y="3638550"/>
            <a:ext cx="76200" cy="4571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3B8A3CA-5E56-43D4-83A8-F665391B514A}"/>
              </a:ext>
            </a:extLst>
          </p:cNvPr>
          <p:cNvCxnSpPr/>
          <p:nvPr/>
        </p:nvCxnSpPr>
        <p:spPr>
          <a:xfrm>
            <a:off x="5562600" y="3714750"/>
            <a:ext cx="6858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D56E07AF-65DC-4C1E-B612-09AFB743C379}"/>
              </a:ext>
            </a:extLst>
          </p:cNvPr>
          <p:cNvSpPr/>
          <p:nvPr/>
        </p:nvSpPr>
        <p:spPr>
          <a:xfrm>
            <a:off x="5569688" y="3704215"/>
            <a:ext cx="5100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099755-55D5-4EAF-8BB2-B1CC7CE43AAA}"/>
              </a:ext>
            </a:extLst>
          </p:cNvPr>
          <p:cNvSpPr txBox="1"/>
          <p:nvPr/>
        </p:nvSpPr>
        <p:spPr>
          <a:xfrm>
            <a:off x="7336465" y="2952750"/>
            <a:ext cx="5228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93928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7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967676"/>
            <a:ext cx="3276600" cy="684801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defTabSz="5143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+ 1 + 1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7574" y="2777394"/>
            <a:ext cx="3276600" cy="684801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defTabSz="5143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 + 1 + 2 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57800" y="1068594"/>
            <a:ext cx="3276600" cy="684801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defTabSz="5143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+ 3 + 2 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35526" y="2797197"/>
            <a:ext cx="3276600" cy="684801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defTabSz="5143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+ 6 + 1 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3124200" y="1047750"/>
            <a:ext cx="1447800" cy="561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2771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24200" y="2722081"/>
            <a:ext cx="1143000" cy="8350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2771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78479" y="1130149"/>
            <a:ext cx="1143000" cy="561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2771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43800" y="2828416"/>
            <a:ext cx="1143000" cy="561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2771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77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3&quot;/&gt;&lt;/object&gt;&lt;object type=&quot;3&quot; unique_id=&quot;10006&quot;&gt;&lt;property id=&quot;20148&quot; value=&quot;5&quot;/&gt;&lt;property id=&quot;20300&quot; value=&quot;Slide 6&quot;/&gt;&lt;property id=&quot;20307&quot; value=&quot;266&quot;/&gt;&lt;/object&gt;&lt;object type=&quot;3&quot; unique_id=&quot;10007&quot;&gt;&lt;property id=&quot;20148&quot; value=&quot;5&quot;/&gt;&lt;property id=&quot;20300&quot; value=&quot;Slide 7&quot;/&gt;&lt;property id=&quot;20307&quot; value=&quot;264&quot;/&gt;&lt;/object&gt;&lt;object type=&quot;3&quot; unique_id=&quot;10016&quot;&gt;&lt;property id=&quot;20148&quot; value=&quot;5&quot;/&gt;&lt;property id=&quot;20300&quot; value=&quot;Slide 27&quot;/&gt;&lt;property id=&quot;20307&quot; value=&quot;268&quot;/&gt;&lt;/object&gt;&lt;object type=&quot;3&quot; unique_id=&quot;10220&quot;&gt;&lt;property id=&quot;20148&quot; value=&quot;5&quot;/&gt;&lt;property id=&quot;20300&quot; value=&quot;Slide 2&quot;/&gt;&lt;property id=&quot;20307&quot; value=&quot;274&quot;/&gt;&lt;/object&gt;&lt;object type=&quot;3&quot; unique_id=&quot;10221&quot;&gt;&lt;property id=&quot;20148&quot; value=&quot;5&quot;/&gt;&lt;property id=&quot;20300&quot; value=&quot;Slide 3&quot;/&gt;&lt;property id=&quot;20307&quot; value=&quot;275&quot;/&gt;&lt;/object&gt;&lt;object type=&quot;3&quot; unique_id=&quot;10224&quot;&gt;&lt;property id=&quot;20148&quot; value=&quot;5&quot;/&gt;&lt;property id=&quot;20300&quot; value=&quot;Slide 28&quot;/&gt;&lt;property id=&quot;20307&quot; value=&quot;278&quot;/&gt;&lt;/object&gt;&lt;object type=&quot;3&quot; unique_id=&quot;14345&quot;&gt;&lt;property id=&quot;20148&quot; value=&quot;5&quot;/&gt;&lt;property id=&quot;20300&quot; value=&quot;Slide 4 - &amp;quot;CHIM ĐƯA THƯ&amp;quot;&quot;/&gt;&lt;property id=&quot;20307&quot; value=&quot;304&quot;/&gt;&lt;/object&gt;&lt;object type=&quot;3&quot; unique_id=&quot;14346&quot;&gt;&lt;property id=&quot;20148&quot; value=&quot;5&quot;/&gt;&lt;property id=&quot;20300&quot; value=&quot;Slide 5&quot;/&gt;&lt;property id=&quot;20307&quot; value=&quot;305&quot;/&gt;&lt;/object&gt;&lt;object type=&quot;3&quot; unique_id=&quot;14717&quot;&gt;&lt;property id=&quot;20148&quot; value=&quot;5&quot;/&gt;&lt;property id=&quot;20300&quot; value=&quot;Slide 8&quot;/&gt;&lt;property id=&quot;20307&quot; value=&quot;308&quot;/&gt;&lt;/object&gt;&lt;object type=&quot;3&quot; unique_id=&quot;14718&quot;&gt;&lt;property id=&quot;20148&quot; value=&quot;5&quot;/&gt;&lt;property id=&quot;20300&quot; value=&quot;Slide 9&quot;/&gt;&lt;property id=&quot;20307&quot; value=&quot;309&quot;/&gt;&lt;/object&gt;&lt;object type=&quot;3&quot; unique_id=&quot;14719&quot;&gt;&lt;property id=&quot;20148&quot; value=&quot;5&quot;/&gt;&lt;property id=&quot;20300&quot; value=&quot;Slide 10&quot;/&gt;&lt;property id=&quot;20307&quot; value=&quot;310&quot;/&gt;&lt;/object&gt;&lt;object type=&quot;3&quot; unique_id=&quot;14720&quot;&gt;&lt;property id=&quot;20148&quot; value=&quot;5&quot;/&gt;&lt;property id=&quot;20300&quot; value=&quot;Slide 11&quot;/&gt;&lt;property id=&quot;20307&quot; value=&quot;311&quot;/&gt;&lt;/object&gt;&lt;object type=&quot;3&quot; unique_id=&quot;14721&quot;&gt;&lt;property id=&quot;20148&quot; value=&quot;5&quot;/&gt;&lt;property id=&quot;20300&quot; value=&quot;Slide 12&quot;/&gt;&lt;property id=&quot;20307&quot; value=&quot;312&quot;/&gt;&lt;/object&gt;&lt;object type=&quot;3&quot; unique_id=&quot;14722&quot;&gt;&lt;property id=&quot;20148&quot; value=&quot;5&quot;/&gt;&lt;property id=&quot;20300&quot; value=&quot;Slide 13&quot;/&gt;&lt;property id=&quot;20307&quot; value=&quot;313&quot;/&gt;&lt;/object&gt;&lt;object type=&quot;3&quot; unique_id=&quot;14723&quot;&gt;&lt;property id=&quot;20148&quot; value=&quot;5&quot;/&gt;&lt;property id=&quot;20300&quot; value=&quot;Slide 14&quot;/&gt;&lt;property id=&quot;20307&quot; value=&quot;314&quot;/&gt;&lt;/object&gt;&lt;object type=&quot;3&quot; unique_id=&quot;14724&quot;&gt;&lt;property id=&quot;20148&quot; value=&quot;5&quot;/&gt;&lt;property id=&quot;20300&quot; value=&quot;Slide 25&quot;/&gt;&lt;property id=&quot;20307&quot; value=&quot;306&quot;/&gt;&lt;/object&gt;&lt;object type=&quot;3&quot; unique_id=&quot;14975&quot;&gt;&lt;property id=&quot;20148&quot; value=&quot;5&quot;/&gt;&lt;property id=&quot;20300&quot; value=&quot;Slide 15&quot;/&gt;&lt;property id=&quot;20307&quot; value=&quot;315&quot;/&gt;&lt;/object&gt;&lt;object type=&quot;3&quot; unique_id=&quot;14976&quot;&gt;&lt;property id=&quot;20148&quot; value=&quot;5&quot;/&gt;&lt;property id=&quot;20300&quot; value=&quot;Slide 16&quot;/&gt;&lt;property id=&quot;20307&quot; value=&quot;316&quot;/&gt;&lt;/object&gt;&lt;object type=&quot;3&quot; unique_id=&quot;14977&quot;&gt;&lt;property id=&quot;20148&quot; value=&quot;5&quot;/&gt;&lt;property id=&quot;20300&quot; value=&quot;Slide 17&quot;/&gt;&lt;property id=&quot;20307&quot; value=&quot;317&quot;/&gt;&lt;/object&gt;&lt;object type=&quot;3&quot; unique_id=&quot;14978&quot;&gt;&lt;property id=&quot;20148&quot; value=&quot;5&quot;/&gt;&lt;property id=&quot;20300&quot; value=&quot;Slide 18&quot;/&gt;&lt;property id=&quot;20307&quot; value=&quot;318&quot;/&gt;&lt;/object&gt;&lt;object type=&quot;3&quot; unique_id=&quot;14979&quot;&gt;&lt;property id=&quot;20148&quot; value=&quot;5&quot;/&gt;&lt;property id=&quot;20300&quot; value=&quot;Slide 19&quot;/&gt;&lt;property id=&quot;20307&quot; value=&quot;319&quot;/&gt;&lt;/object&gt;&lt;object type=&quot;3&quot; unique_id=&quot;15160&quot;&gt;&lt;property id=&quot;20148&quot; value=&quot;5&quot;/&gt;&lt;property id=&quot;20300&quot; value=&quot;Slide 20&quot;/&gt;&lt;property id=&quot;20307&quot; value=&quot;320&quot;/&gt;&lt;/object&gt;&lt;object type=&quot;3&quot; unique_id=&quot;15161&quot;&gt;&lt;property id=&quot;20148&quot; value=&quot;5&quot;/&gt;&lt;property id=&quot;20300&quot; value=&quot;Slide 21&quot;/&gt;&lt;property id=&quot;20307&quot; value=&quot;321&quot;/&gt;&lt;/object&gt;&lt;object type=&quot;3&quot; unique_id=&quot;15162&quot;&gt;&lt;property id=&quot;20148&quot; value=&quot;5&quot;/&gt;&lt;property id=&quot;20300&quot; value=&quot;Slide 22&quot;/&gt;&lt;property id=&quot;20307&quot; value=&quot;322&quot;/&gt;&lt;/object&gt;&lt;object type=&quot;3&quot; unique_id=&quot;15748&quot;&gt;&lt;property id=&quot;20148&quot; value=&quot;5&quot;/&gt;&lt;property id=&quot;20300&quot; value=&quot;Slide 23&quot;/&gt;&lt;property id=&quot;20307&quot; value=&quot;323&quot;/&gt;&lt;/object&gt;&lt;object type=&quot;3&quot; unique_id=&quot;15749&quot;&gt;&lt;property id=&quot;20148&quot; value=&quot;5&quot;/&gt;&lt;property id=&quot;20300&quot; value=&quot;Slide 24&quot;/&gt;&lt;property id=&quot;20307&quot; value=&quot;324&quot;/&gt;&lt;/object&gt;&lt;object type=&quot;3&quot; unique_id=&quot;15750&quot;&gt;&lt;property id=&quot;20148&quot; value=&quot;5&quot;/&gt;&lt;property id=&quot;20300&quot; value=&quot;Slide 26&quot;/&gt;&lt;property id=&quot;20307&quot; value=&quot;325&quot;/&gt;&lt;/object&gt;&lt;/object&gt;&lt;object type=&quot;8&quot; unique_id=&quot;10038&quot;&gt;&lt;/object&gt;&lt;/object&gt;&lt;/database&gt;"/>
  <p:tag name="SECTOMILLISECCONVERTED" val="1"/>
</p:tagLst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3_Office 主题​​">
  <a:themeElements>
    <a:clrScheme name="自定义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50"/>
      </a:accent1>
      <a:accent2>
        <a:srgbClr val="2E75B5"/>
      </a:accent2>
      <a:accent3>
        <a:srgbClr val="A5A5A5"/>
      </a:accent3>
      <a:accent4>
        <a:srgbClr val="BD15A5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自定义 80">
      <a:dk1>
        <a:srgbClr val="280014"/>
      </a:dk1>
      <a:lt1>
        <a:srgbClr val="FFFFFF"/>
      </a:lt1>
      <a:dk2>
        <a:srgbClr val="211B0E"/>
      </a:dk2>
      <a:lt2>
        <a:srgbClr val="F6F2EA"/>
      </a:lt2>
      <a:accent1>
        <a:srgbClr val="2D99C9"/>
      </a:accent1>
      <a:accent2>
        <a:srgbClr val="FFCC00"/>
      </a:accent2>
      <a:accent3>
        <a:srgbClr val="FF99CC"/>
      </a:accent3>
      <a:accent4>
        <a:srgbClr val="4BD55B"/>
      </a:accent4>
      <a:accent5>
        <a:srgbClr val="FF9B05"/>
      </a:accent5>
      <a:accent6>
        <a:srgbClr val="FF0066"/>
      </a:accent6>
      <a:hlink>
        <a:srgbClr val="319095"/>
      </a:hlink>
      <a:folHlink>
        <a:srgbClr val="164C64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9.xml><?xml version="1.0" encoding="utf-8"?>
<a:theme xmlns:a="http://schemas.openxmlformats.org/drawingml/2006/main" name="4_Office 主题​​">
  <a:themeElements>
    <a:clrScheme name="自定义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50"/>
      </a:accent1>
      <a:accent2>
        <a:srgbClr val="2E75B5"/>
      </a:accent2>
      <a:accent3>
        <a:srgbClr val="A5A5A5"/>
      </a:accent3>
      <a:accent4>
        <a:srgbClr val="BD15A5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666</TotalTime>
  <Words>202</Words>
  <Application>Microsoft Office PowerPoint</Application>
  <PresentationFormat>On-screen Show (16:9)</PresentationFormat>
  <Paragraphs>99</Paragraphs>
  <Slides>19</Slides>
  <Notes>5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19</vt:i4>
      </vt:variant>
    </vt:vector>
  </HeadingPairs>
  <TitlesOfParts>
    <vt:vector size="40" baseType="lpstr">
      <vt:lpstr>Arial Unicode MS</vt:lpstr>
      <vt:lpstr>等线</vt:lpstr>
      <vt:lpstr>微软雅黑</vt:lpstr>
      <vt:lpstr>Arial</vt:lpstr>
      <vt:lpstr>Calibri</vt:lpstr>
      <vt:lpstr>Calibri Light</vt:lpstr>
      <vt:lpstr>Garamond</vt:lpstr>
      <vt:lpstr>Times New Roman</vt:lpstr>
      <vt:lpstr>VNI-Avo</vt:lpstr>
      <vt:lpstr>华康少女文字W5(P)</vt:lpstr>
      <vt:lpstr>3_Office 主题​​</vt:lpstr>
      <vt:lpstr>默认设计模板</vt:lpstr>
      <vt:lpstr>2_Office Theme</vt:lpstr>
      <vt:lpstr>8_Office Theme</vt:lpstr>
      <vt:lpstr>1_Office 主题</vt:lpstr>
      <vt:lpstr>Office 主题​​</vt:lpstr>
      <vt:lpstr>6_Office Theme</vt:lpstr>
      <vt:lpstr>3_Organic</vt:lpstr>
      <vt:lpstr>4_Office 主题​​</vt:lpstr>
      <vt:lpstr>1_Tema de Office</vt:lpstr>
      <vt:lpstr>Office Theme</vt:lpstr>
      <vt:lpstr>PowerPoint Presentation</vt:lpstr>
      <vt:lpstr>PowerPoint Presentation</vt:lpstr>
      <vt:lpstr>CHIM ĐƯA THƯ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my ducument</cp:lastModifiedBy>
  <cp:revision>97</cp:revision>
  <dcterms:created xsi:type="dcterms:W3CDTF">2020-08-01T07:13:48Z</dcterms:created>
  <dcterms:modified xsi:type="dcterms:W3CDTF">2021-12-09T15:14:31Z</dcterms:modified>
</cp:coreProperties>
</file>